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3" r:id="rId2"/>
    <p:sldId id="352" r:id="rId3"/>
    <p:sldId id="354" r:id="rId4"/>
    <p:sldId id="355" r:id="rId5"/>
    <p:sldId id="356" r:id="rId6"/>
    <p:sldId id="357" r:id="rId7"/>
    <p:sldId id="358" r:id="rId8"/>
    <p:sldId id="378" r:id="rId9"/>
    <p:sldId id="359" r:id="rId10"/>
    <p:sldId id="360" r:id="rId11"/>
    <p:sldId id="361" r:id="rId12"/>
    <p:sldId id="362" r:id="rId13"/>
    <p:sldId id="363" r:id="rId14"/>
    <p:sldId id="365" r:id="rId15"/>
    <p:sldId id="377" r:id="rId16"/>
    <p:sldId id="367" r:id="rId17"/>
    <p:sldId id="368" r:id="rId18"/>
    <p:sldId id="369" r:id="rId19"/>
    <p:sldId id="370" r:id="rId2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  <a:srgbClr val="009999"/>
    <a:srgbClr val="000000"/>
    <a:srgbClr val="339966"/>
    <a:srgbClr val="A5A5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4900" autoAdjust="0"/>
  </p:normalViewPr>
  <p:slideViewPr>
    <p:cSldViewPr>
      <p:cViewPr>
        <p:scale>
          <a:sx n="70" d="100"/>
          <a:sy n="70" d="100"/>
        </p:scale>
        <p:origin x="-610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90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6D8705-F748-4521-ABDB-D531A66C459D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6A00DB-1CA1-4272-834F-62C6E9EEB15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874713" y="5108575"/>
            <a:ext cx="5332412" cy="3929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z="2400" dirty="0" smtClean="0">
                <a:latin typeface="Arial" charset="0"/>
                <a:ea typeface="Times New Roman" pitchFamily="18" charset="0"/>
                <a:cs typeface="Arial" charset="0"/>
              </a:rPr>
              <a:t>Paul Klee – Früchte auf Blau</a:t>
            </a:r>
          </a:p>
          <a:p>
            <a:pPr eaLnBrk="1" hangingPunct="1">
              <a:spcBef>
                <a:spcPct val="0"/>
              </a:spcBef>
            </a:pPr>
            <a:r>
              <a:rPr lang="de-CH" sz="2400" dirty="0" smtClean="0">
                <a:latin typeface="Arial" charset="0"/>
                <a:ea typeface="Times New Roman" pitchFamily="18" charset="0"/>
                <a:cs typeface="Arial" charset="0"/>
              </a:rPr>
              <a:t>Ein </a:t>
            </a:r>
            <a:r>
              <a:rPr lang="de-CH" sz="2400" dirty="0" smtClean="0">
                <a:latin typeface="Arial" charset="0"/>
                <a:ea typeface="Times New Roman" pitchFamily="18" charset="0"/>
                <a:cs typeface="Arial" charset="0"/>
              </a:rPr>
              <a:t>Beispiel einer möglichen Bildbegegnung für Menschen mit einer geistigen Behinderung</a:t>
            </a:r>
          </a:p>
        </p:txBody>
      </p:sp>
      <p:sp>
        <p:nvSpPr>
          <p:cNvPr id="5632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45F001-2EB2-4623-8747-A1B32996C630}" type="slidenum">
              <a:rPr lang="de-CH" smtClean="0"/>
              <a:pPr/>
              <a:t>1</a:t>
            </a:fld>
            <a:endParaRPr lang="de-C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und Birnen.</a:t>
            </a:r>
            <a:endParaRPr lang="de-DE" smtClean="0"/>
          </a:p>
        </p:txBody>
      </p:sp>
      <p:sp>
        <p:nvSpPr>
          <p:cNvPr id="747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275B9D-203F-4A61-A7DE-54CD50593255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Und die Blätter werden farbig.</a:t>
            </a:r>
            <a:endParaRPr lang="de-DE" smtClean="0"/>
          </a:p>
        </p:txBody>
      </p:sp>
      <p:sp>
        <p:nvSpPr>
          <p:cNvPr id="768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7479BA-92BF-45B4-A5FC-84108257836D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Die Blätter fallen von den Bäumen.</a:t>
            </a:r>
            <a:endParaRPr lang="de-DE" smtClean="0"/>
          </a:p>
        </p:txBody>
      </p:sp>
      <p:sp>
        <p:nvSpPr>
          <p:cNvPr id="788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D3B705-5E3B-4B35-ADEA-F8BF6716CE13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PK hat ein Herbstbild gemalt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08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D9A78E-64D4-43DD-A315-F90715DDB8BB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Bäume…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29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D8FDBE-FEC2-42F6-900D-455297DED5F4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und ein grosses Blau…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49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D46888-D62B-4326-8D42-2CD115664B08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Und PK hat gesehen, wie die Blätter und die Früchte vom Baum fallen…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70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90DD37-95D6-467B-93BE-C8F750B001F8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Alle tanzen miteinander…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909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C659D3-9CDF-45B8-908D-4123F88E68D9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CH" smtClean="0"/>
              <a:t>Auf seinem Bild hat PK allen Blättern und Früchten im grossen Blau ihren Platz gegeben.</a:t>
            </a:r>
          </a:p>
          <a:p>
            <a:r>
              <a:rPr lang="de-CH" smtClean="0"/>
              <a:t>Vom Boden her hat er kleine Pflanzen wachsen lassen…</a:t>
            </a:r>
          </a:p>
          <a:p>
            <a:r>
              <a:rPr lang="de-CH" smtClean="0"/>
              <a:t>Jetzt gehen wir das Bild von PK anschauen…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9113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CCB635-66E4-4F4B-BE23-FFB11564A239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931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F07FB-1028-4B27-8210-B3ED01C267BC}" type="slidenum">
              <a:rPr lang="de-DE" smtClean="0"/>
              <a:pPr/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52D584-2B1E-4A02-BEC7-2355D7583C7D}" type="slidenum">
              <a:rPr lang="de-CH" smtClean="0"/>
              <a:pPr/>
              <a:t>2</a:t>
            </a:fld>
            <a:endParaRPr lang="de-CH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0" y="4716463"/>
            <a:ext cx="5108575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800" smtClean="0"/>
              <a:t>Eine kleine Geschichte: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9174BA-C929-4195-AE94-CB6ACE7A69A9}" type="slidenum">
              <a:rPr lang="de-CH" smtClean="0"/>
              <a:pPr/>
              <a:t>3</a:t>
            </a:fld>
            <a:endParaRPr lang="de-CH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0" y="4716463"/>
            <a:ext cx="5108575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800" smtClean="0"/>
              <a:t>Es ist einmal ein Mann gewesen…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87D32F-D3CF-40EF-9BAE-8AB00661E582}" type="slidenum">
              <a:rPr lang="de-CH" smtClean="0"/>
              <a:pPr/>
              <a:t>4</a:t>
            </a:fld>
            <a:endParaRPr lang="de-CH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716463"/>
            <a:ext cx="514350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800" smtClean="0"/>
              <a:t>Der hat Paul geheissen…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EAF25D-550E-41B5-AE28-96CDBC674561}" type="slidenum">
              <a:rPr lang="de-CH" smtClean="0"/>
              <a:pPr/>
              <a:t>5</a:t>
            </a:fld>
            <a:endParaRPr lang="de-CH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716463"/>
            <a:ext cx="5072062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800" smtClean="0"/>
              <a:t>Paul Klee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32FCCB-23D2-48FF-BBF0-1476688E6E7E}" type="slidenum">
              <a:rPr lang="de-CH" smtClean="0"/>
              <a:pPr/>
              <a:t>6</a:t>
            </a:fld>
            <a:endParaRPr lang="de-CH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0" y="4716463"/>
            <a:ext cx="5108575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800" smtClean="0"/>
              <a:t>Paul Klee ist Maler gewesen.</a:t>
            </a:r>
          </a:p>
          <a:p>
            <a:pPr eaLnBrk="1" hangingPunct="1"/>
            <a:r>
              <a:rPr lang="de-DE" sz="4800" smtClean="0"/>
              <a:t>Er hat viele Bilder gemalt.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36E540-B724-4D84-BA87-50106BA60991}" type="slidenum">
              <a:rPr lang="de-CH" smtClean="0"/>
              <a:pPr/>
              <a:t>7</a:t>
            </a:fld>
            <a:endParaRPr lang="de-CH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0" y="4716463"/>
            <a:ext cx="5108575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800" smtClean="0"/>
              <a:t>Paul Klee hat Bäume sehr gern gehabt.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9E7C7-F7DF-45F0-A537-B668A2F30FA1}" type="slidenum">
              <a:rPr lang="de-CH" smtClean="0"/>
              <a:pPr/>
              <a:t>8</a:t>
            </a:fld>
            <a:endParaRPr lang="de-CH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0" y="4716463"/>
            <a:ext cx="5108575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800" smtClean="0"/>
              <a:t>Im Herbst hat es Früchte an den Bäumen: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Äpfel...</a:t>
            </a:r>
            <a:endParaRPr lang="de-DE" smtClean="0"/>
          </a:p>
        </p:txBody>
      </p:sp>
      <p:sp>
        <p:nvSpPr>
          <p:cNvPr id="727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A23B24-DAE6-426E-B250-6E334AA3BF80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BC8E-3AEE-4091-901D-6F9A6F4824A6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471C-5526-4E80-888F-9BE373BC334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6324-9B23-4377-B465-09FADB684DE5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A795-68D9-4A17-A7DA-9D93A35AAE8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9A9CD-48D0-47B4-9A31-30D6455A1C58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B743D-4BC3-4924-ACB7-4D2BF24E2FD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B8E7-02E9-42E1-8355-95EF4893CB55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AC9E-D1FD-4CEF-9E76-295D257A30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DABC-4A10-4A52-9F73-4E47CFE42608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027C-70B9-430E-8790-D9ACA4D2A26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A094-D407-48FF-8B38-3C2FC9BFFAEF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BAC1-5A62-4C8A-AF5D-2D45874BF23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3C32-B785-4693-BB97-2A10BFDB7AA6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BE6-C1C1-4AC5-80EA-AFB471B9D90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CA53-547B-4F9D-8B7B-DE5073DD4EC6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98CC-FE50-4F01-8BA6-6F6287CC3ED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7618-017C-467A-8366-41377418E969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214A-CB09-4477-80C4-36D1AD737F0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203D-6683-45A7-93EB-5BF0C7BB5029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48C5-DF7A-406B-AF6E-65E7732DA32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223E-F87B-4476-9E45-CD17F67B9B31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4B0B-6D27-45CC-8622-2A8DE67A54B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2FB40-7AA0-4CE4-BF3C-EDF291DDA81B}" type="datetimeFigureOut">
              <a:rPr lang="de-CH"/>
              <a:pPr>
                <a:defRPr/>
              </a:pPr>
              <a:t>07.12.2016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200F2-E20F-4B0A-8785-21D6E67B39B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3.jpeg"/><Relationship Id="rId18" Type="http://schemas.openxmlformats.org/officeDocument/2006/relationships/image" Target="../media/image43.jpeg"/><Relationship Id="rId3" Type="http://schemas.openxmlformats.org/officeDocument/2006/relationships/image" Target="../media/image20.jpeg"/><Relationship Id="rId21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22.jpeg"/><Relationship Id="rId17" Type="http://schemas.openxmlformats.org/officeDocument/2006/relationships/image" Target="../media/image42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1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28.jpeg"/><Relationship Id="rId5" Type="http://schemas.openxmlformats.org/officeDocument/2006/relationships/image" Target="../media/image33.jpeg"/><Relationship Id="rId15" Type="http://schemas.openxmlformats.org/officeDocument/2006/relationships/image" Target="../media/image40.jpeg"/><Relationship Id="rId23" Type="http://schemas.openxmlformats.org/officeDocument/2006/relationships/image" Target="../media/image27.jpeg"/><Relationship Id="rId10" Type="http://schemas.openxmlformats.org/officeDocument/2006/relationships/image" Target="../media/image38.jpeg"/><Relationship Id="rId19" Type="http://schemas.openxmlformats.org/officeDocument/2006/relationships/image" Target="../media/image29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24.jpeg"/><Relationship Id="rId2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6.jpeg"/><Relationship Id="rId18" Type="http://schemas.openxmlformats.org/officeDocument/2006/relationships/image" Target="../media/image26.jpeg"/><Relationship Id="rId3" Type="http://schemas.openxmlformats.org/officeDocument/2006/relationships/image" Target="../media/image20.jpeg"/><Relationship Id="rId21" Type="http://schemas.openxmlformats.org/officeDocument/2006/relationships/image" Target="../media/image42.jpe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17" Type="http://schemas.openxmlformats.org/officeDocument/2006/relationships/image" Target="../media/image25.jpe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9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23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23" Type="http://schemas.openxmlformats.org/officeDocument/2006/relationships/image" Target="../media/image22.jpeg"/><Relationship Id="rId10" Type="http://schemas.openxmlformats.org/officeDocument/2006/relationships/image" Target="../media/image33.jpeg"/><Relationship Id="rId19" Type="http://schemas.openxmlformats.org/officeDocument/2006/relationships/image" Target="../media/image40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5298" name="Textfeld 9"/>
          <p:cNvSpPr txBox="1">
            <a:spLocks noChangeArrowheads="1"/>
          </p:cNvSpPr>
          <p:nvPr/>
        </p:nvSpPr>
        <p:spPr bwMode="auto">
          <a:xfrm>
            <a:off x="1295400" y="5051425"/>
            <a:ext cx="7705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CH" sz="3200" dirty="0" smtClean="0">
                <a:solidFill>
                  <a:schemeClr val="bg1"/>
                </a:solidFill>
                <a:cs typeface="Times New Roman" pitchFamily="18" charset="0"/>
              </a:rPr>
              <a:t>Paul Klee  -  Früchte auf Blau  1938  </a:t>
            </a:r>
            <a:endParaRPr lang="de-CH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5299" name="Grafik 3" descr="Klee Früchte auf Bla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7775"/>
            <a:ext cx="91440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3730" name="Grafik 2" descr="ast birn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965200"/>
            <a:ext cx="81280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5778" name="Grafik 2" descr="herbstba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7826" name="Grafik 2" descr="herbstba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ihandform 4"/>
          <p:cNvSpPr/>
          <p:nvPr/>
        </p:nvSpPr>
        <p:spPr>
          <a:xfrm>
            <a:off x="0" y="-1322388"/>
            <a:ext cx="1751013" cy="1730376"/>
          </a:xfrm>
          <a:custGeom>
            <a:avLst/>
            <a:gdLst>
              <a:gd name="connsiteX0" fmla="*/ 265142 w 1750617"/>
              <a:gd name="connsiteY0" fmla="*/ 0 h 1730221"/>
              <a:gd name="connsiteX1" fmla="*/ 343324 w 1750617"/>
              <a:gd name="connsiteY1" fmla="*/ 180161 h 1730221"/>
              <a:gd name="connsiteX2" fmla="*/ 428306 w 1750617"/>
              <a:gd name="connsiteY2" fmla="*/ 356922 h 1730221"/>
              <a:gd name="connsiteX3" fmla="*/ 516687 w 1750617"/>
              <a:gd name="connsiteY3" fmla="*/ 516687 h 1730221"/>
              <a:gd name="connsiteX4" fmla="*/ 605067 w 1750617"/>
              <a:gd name="connsiteY4" fmla="*/ 635661 h 1730221"/>
              <a:gd name="connsiteX5" fmla="*/ 295735 w 1750617"/>
              <a:gd name="connsiteY5" fmla="*/ 577874 h 1730221"/>
              <a:gd name="connsiteX6" fmla="*/ 312731 w 1750617"/>
              <a:gd name="connsiteY6" fmla="*/ 632262 h 1730221"/>
              <a:gd name="connsiteX7" fmla="*/ 305933 w 1750617"/>
              <a:gd name="connsiteY7" fmla="*/ 683250 h 1730221"/>
              <a:gd name="connsiteX8" fmla="*/ 254944 w 1750617"/>
              <a:gd name="connsiteY8" fmla="*/ 730840 h 1730221"/>
              <a:gd name="connsiteX9" fmla="*/ 88380 w 1750617"/>
              <a:gd name="connsiteY9" fmla="*/ 754635 h 1730221"/>
              <a:gd name="connsiteX10" fmla="*/ 122373 w 1750617"/>
              <a:gd name="connsiteY10" fmla="*/ 802224 h 1730221"/>
              <a:gd name="connsiteX11" fmla="*/ 118974 w 1750617"/>
              <a:gd name="connsiteY11" fmla="*/ 853213 h 1730221"/>
              <a:gd name="connsiteX12" fmla="*/ 0 w 1750617"/>
              <a:gd name="connsiteY12" fmla="*/ 961990 h 1730221"/>
              <a:gd name="connsiteX13" fmla="*/ 173362 w 1750617"/>
              <a:gd name="connsiteY13" fmla="*/ 985784 h 1730221"/>
              <a:gd name="connsiteX14" fmla="*/ 278739 w 1750617"/>
              <a:gd name="connsiteY14" fmla="*/ 1006180 h 1730221"/>
              <a:gd name="connsiteX15" fmla="*/ 309332 w 1750617"/>
              <a:gd name="connsiteY15" fmla="*/ 1029975 h 1730221"/>
              <a:gd name="connsiteX16" fmla="*/ 302533 w 1750617"/>
              <a:gd name="connsiteY16" fmla="*/ 1074165 h 1730221"/>
              <a:gd name="connsiteX17" fmla="*/ 265142 w 1750617"/>
              <a:gd name="connsiteY17" fmla="*/ 1128553 h 1730221"/>
              <a:gd name="connsiteX18" fmla="*/ 200556 w 1750617"/>
              <a:gd name="connsiteY18" fmla="*/ 1380098 h 1730221"/>
              <a:gd name="connsiteX19" fmla="*/ 275339 w 1750617"/>
              <a:gd name="connsiteY19" fmla="*/ 1376699 h 1730221"/>
              <a:gd name="connsiteX20" fmla="*/ 339925 w 1750617"/>
              <a:gd name="connsiteY20" fmla="*/ 1410691 h 1730221"/>
              <a:gd name="connsiteX21" fmla="*/ 387515 w 1750617"/>
              <a:gd name="connsiteY21" fmla="*/ 1471878 h 1730221"/>
              <a:gd name="connsiteX22" fmla="*/ 428306 w 1750617"/>
              <a:gd name="connsiteY22" fmla="*/ 1597650 h 1730221"/>
              <a:gd name="connsiteX23" fmla="*/ 452101 w 1750617"/>
              <a:gd name="connsiteY23" fmla="*/ 1730221 h 1730221"/>
              <a:gd name="connsiteX24" fmla="*/ 513287 w 1750617"/>
              <a:gd name="connsiteY24" fmla="*/ 1587453 h 1730221"/>
              <a:gd name="connsiteX25" fmla="*/ 540481 w 1750617"/>
              <a:gd name="connsiteY25" fmla="*/ 1536464 h 1730221"/>
              <a:gd name="connsiteX26" fmla="*/ 577873 w 1750617"/>
              <a:gd name="connsiteY26" fmla="*/ 1526266 h 1730221"/>
              <a:gd name="connsiteX27" fmla="*/ 611866 w 1750617"/>
              <a:gd name="connsiteY27" fmla="*/ 1526266 h 1730221"/>
              <a:gd name="connsiteX28" fmla="*/ 611866 w 1750617"/>
              <a:gd name="connsiteY28" fmla="*/ 1437885 h 1730221"/>
              <a:gd name="connsiteX29" fmla="*/ 662855 w 1750617"/>
              <a:gd name="connsiteY29" fmla="*/ 1312113 h 1730221"/>
              <a:gd name="connsiteX30" fmla="*/ 707045 w 1750617"/>
              <a:gd name="connsiteY30" fmla="*/ 1247527 h 1730221"/>
              <a:gd name="connsiteX31" fmla="*/ 758034 w 1750617"/>
              <a:gd name="connsiteY31" fmla="*/ 1220333 h 1730221"/>
              <a:gd name="connsiteX32" fmla="*/ 809023 w 1750617"/>
              <a:gd name="connsiteY32" fmla="*/ 1233930 h 1730221"/>
              <a:gd name="connsiteX33" fmla="*/ 870209 w 1750617"/>
              <a:gd name="connsiteY33" fmla="*/ 1325710 h 1730221"/>
              <a:gd name="connsiteX34" fmla="*/ 917799 w 1750617"/>
              <a:gd name="connsiteY34" fmla="*/ 1437885 h 1730221"/>
              <a:gd name="connsiteX35" fmla="*/ 955191 w 1750617"/>
              <a:gd name="connsiteY35" fmla="*/ 1577255 h 1730221"/>
              <a:gd name="connsiteX36" fmla="*/ 1029974 w 1750617"/>
              <a:gd name="connsiteY36" fmla="*/ 1492274 h 1730221"/>
              <a:gd name="connsiteX37" fmla="*/ 1084362 w 1750617"/>
              <a:gd name="connsiteY37" fmla="*/ 1478676 h 1730221"/>
              <a:gd name="connsiteX38" fmla="*/ 1138750 w 1750617"/>
              <a:gd name="connsiteY38" fmla="*/ 1502471 h 1730221"/>
              <a:gd name="connsiteX39" fmla="*/ 1176142 w 1750617"/>
              <a:gd name="connsiteY39" fmla="*/ 1580654 h 1730221"/>
              <a:gd name="connsiteX40" fmla="*/ 1216933 w 1750617"/>
              <a:gd name="connsiteY40" fmla="*/ 1553460 h 1730221"/>
              <a:gd name="connsiteX41" fmla="*/ 1271322 w 1750617"/>
              <a:gd name="connsiteY41" fmla="*/ 1573856 h 1730221"/>
              <a:gd name="connsiteX42" fmla="*/ 1390295 w 1750617"/>
              <a:gd name="connsiteY42" fmla="*/ 1682632 h 1730221"/>
              <a:gd name="connsiteX43" fmla="*/ 1322310 w 1750617"/>
              <a:gd name="connsiteY43" fmla="*/ 1550061 h 1730221"/>
              <a:gd name="connsiteX44" fmla="*/ 1315512 w 1750617"/>
              <a:gd name="connsiteY44" fmla="*/ 1495673 h 1730221"/>
              <a:gd name="connsiteX45" fmla="*/ 1325710 w 1750617"/>
              <a:gd name="connsiteY45" fmla="*/ 1454882 h 1730221"/>
              <a:gd name="connsiteX46" fmla="*/ 1373299 w 1750617"/>
              <a:gd name="connsiteY46" fmla="*/ 1434486 h 1730221"/>
              <a:gd name="connsiteX47" fmla="*/ 1325710 w 1750617"/>
              <a:gd name="connsiteY47" fmla="*/ 1363102 h 1730221"/>
              <a:gd name="connsiteX48" fmla="*/ 1318911 w 1750617"/>
              <a:gd name="connsiteY48" fmla="*/ 1308714 h 1730221"/>
              <a:gd name="connsiteX49" fmla="*/ 1352904 w 1750617"/>
              <a:gd name="connsiteY49" fmla="*/ 1264523 h 1730221"/>
              <a:gd name="connsiteX50" fmla="*/ 1448083 w 1750617"/>
              <a:gd name="connsiteY50" fmla="*/ 1244128 h 1730221"/>
              <a:gd name="connsiteX51" fmla="*/ 1335907 w 1750617"/>
              <a:gd name="connsiteY51" fmla="*/ 1121755 h 1730221"/>
              <a:gd name="connsiteX52" fmla="*/ 1271322 w 1750617"/>
              <a:gd name="connsiteY52" fmla="*/ 1012978 h 1730221"/>
              <a:gd name="connsiteX53" fmla="*/ 1244127 w 1750617"/>
              <a:gd name="connsiteY53" fmla="*/ 921198 h 1730221"/>
              <a:gd name="connsiteX54" fmla="*/ 1257724 w 1750617"/>
              <a:gd name="connsiteY54" fmla="*/ 863411 h 1730221"/>
              <a:gd name="connsiteX55" fmla="*/ 1325710 w 1750617"/>
              <a:gd name="connsiteY55" fmla="*/ 829419 h 1730221"/>
              <a:gd name="connsiteX56" fmla="*/ 1529665 w 1750617"/>
              <a:gd name="connsiteY56" fmla="*/ 832818 h 1730221"/>
              <a:gd name="connsiteX57" fmla="*/ 1526266 w 1750617"/>
              <a:gd name="connsiteY57" fmla="*/ 764833 h 1730221"/>
              <a:gd name="connsiteX58" fmla="*/ 1584053 w 1750617"/>
              <a:gd name="connsiteY58" fmla="*/ 707045 h 1730221"/>
              <a:gd name="connsiteX59" fmla="*/ 1750617 w 1750617"/>
              <a:gd name="connsiteY59" fmla="*/ 628862 h 1730221"/>
              <a:gd name="connsiteX60" fmla="*/ 1587452 w 1750617"/>
              <a:gd name="connsiteY60" fmla="*/ 577874 h 1730221"/>
              <a:gd name="connsiteX61" fmla="*/ 1478676 w 1750617"/>
              <a:gd name="connsiteY61" fmla="*/ 523485 h 1730221"/>
              <a:gd name="connsiteX62" fmla="*/ 1444684 w 1750617"/>
              <a:gd name="connsiteY62" fmla="*/ 465698 h 1730221"/>
              <a:gd name="connsiteX63" fmla="*/ 1478676 w 1750617"/>
              <a:gd name="connsiteY63" fmla="*/ 397713 h 1730221"/>
              <a:gd name="connsiteX64" fmla="*/ 1155747 w 1750617"/>
              <a:gd name="connsiteY64" fmla="*/ 390914 h 1730221"/>
              <a:gd name="connsiteX65" fmla="*/ 1111556 w 1750617"/>
              <a:gd name="connsiteY65" fmla="*/ 367120 h 1730221"/>
              <a:gd name="connsiteX66" fmla="*/ 1097959 w 1750617"/>
              <a:gd name="connsiteY66" fmla="*/ 346724 h 1730221"/>
              <a:gd name="connsiteX67" fmla="*/ 1108157 w 1750617"/>
              <a:gd name="connsiteY67" fmla="*/ 0 h 1730221"/>
              <a:gd name="connsiteX68" fmla="*/ 1026575 w 1750617"/>
              <a:gd name="connsiteY68" fmla="*/ 115575 h 1730221"/>
              <a:gd name="connsiteX69" fmla="*/ 985784 w 1750617"/>
              <a:gd name="connsiteY69" fmla="*/ 166563 h 1730221"/>
              <a:gd name="connsiteX70" fmla="*/ 917799 w 1750617"/>
              <a:gd name="connsiteY70" fmla="*/ 166563 h 1730221"/>
              <a:gd name="connsiteX71" fmla="*/ 866810 w 1750617"/>
              <a:gd name="connsiteY71" fmla="*/ 135970 h 1730221"/>
              <a:gd name="connsiteX72" fmla="*/ 819220 w 1750617"/>
              <a:gd name="connsiteY72" fmla="*/ 224351 h 1730221"/>
              <a:gd name="connsiteX73" fmla="*/ 751235 w 1750617"/>
              <a:gd name="connsiteY73" fmla="*/ 268541 h 1730221"/>
              <a:gd name="connsiteX74" fmla="*/ 700246 w 1750617"/>
              <a:gd name="connsiteY74" fmla="*/ 299134 h 1730221"/>
              <a:gd name="connsiteX75" fmla="*/ 652657 w 1750617"/>
              <a:gd name="connsiteY75" fmla="*/ 282138 h 1730221"/>
              <a:gd name="connsiteX76" fmla="*/ 598269 w 1750617"/>
              <a:gd name="connsiteY76" fmla="*/ 210754 h 1730221"/>
              <a:gd name="connsiteX77" fmla="*/ 605067 w 1750617"/>
              <a:gd name="connsiteY77" fmla="*/ 414709 h 1730221"/>
              <a:gd name="connsiteX78" fmla="*/ 625463 w 1750617"/>
              <a:gd name="connsiteY78" fmla="*/ 605068 h 1730221"/>
              <a:gd name="connsiteX79" fmla="*/ 530284 w 1750617"/>
              <a:gd name="connsiteY79" fmla="*/ 479295 h 1730221"/>
              <a:gd name="connsiteX80" fmla="*/ 462298 w 1750617"/>
              <a:gd name="connsiteY80" fmla="*/ 353523 h 1730221"/>
              <a:gd name="connsiteX81" fmla="*/ 326328 w 1750617"/>
              <a:gd name="connsiteY81" fmla="*/ 67985 h 1730221"/>
              <a:gd name="connsiteX82" fmla="*/ 265142 w 1750617"/>
              <a:gd name="connsiteY82" fmla="*/ 0 h 173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50617" h="1730221">
                <a:moveTo>
                  <a:pt x="265142" y="0"/>
                </a:moveTo>
                <a:lnTo>
                  <a:pt x="343324" y="180161"/>
                </a:lnTo>
                <a:lnTo>
                  <a:pt x="428306" y="356922"/>
                </a:lnTo>
                <a:lnTo>
                  <a:pt x="516687" y="516687"/>
                </a:lnTo>
                <a:lnTo>
                  <a:pt x="605067" y="635661"/>
                </a:lnTo>
                <a:lnTo>
                  <a:pt x="295735" y="577874"/>
                </a:lnTo>
                <a:lnTo>
                  <a:pt x="312731" y="632262"/>
                </a:lnTo>
                <a:lnTo>
                  <a:pt x="305933" y="683250"/>
                </a:lnTo>
                <a:lnTo>
                  <a:pt x="254944" y="730840"/>
                </a:lnTo>
                <a:lnTo>
                  <a:pt x="88380" y="754635"/>
                </a:lnTo>
                <a:lnTo>
                  <a:pt x="122373" y="802224"/>
                </a:lnTo>
                <a:lnTo>
                  <a:pt x="118974" y="853213"/>
                </a:lnTo>
                <a:lnTo>
                  <a:pt x="0" y="961990"/>
                </a:lnTo>
                <a:lnTo>
                  <a:pt x="173362" y="985784"/>
                </a:lnTo>
                <a:lnTo>
                  <a:pt x="278739" y="1006180"/>
                </a:lnTo>
                <a:lnTo>
                  <a:pt x="309332" y="1029975"/>
                </a:lnTo>
                <a:lnTo>
                  <a:pt x="302533" y="1074165"/>
                </a:lnTo>
                <a:lnTo>
                  <a:pt x="265142" y="1128553"/>
                </a:lnTo>
                <a:lnTo>
                  <a:pt x="200556" y="1380098"/>
                </a:lnTo>
                <a:lnTo>
                  <a:pt x="275339" y="1376699"/>
                </a:lnTo>
                <a:lnTo>
                  <a:pt x="339925" y="1410691"/>
                </a:lnTo>
                <a:lnTo>
                  <a:pt x="387515" y="1471878"/>
                </a:lnTo>
                <a:lnTo>
                  <a:pt x="428306" y="1597650"/>
                </a:lnTo>
                <a:lnTo>
                  <a:pt x="452101" y="1730221"/>
                </a:lnTo>
                <a:lnTo>
                  <a:pt x="513287" y="1587453"/>
                </a:lnTo>
                <a:lnTo>
                  <a:pt x="540481" y="1536464"/>
                </a:lnTo>
                <a:lnTo>
                  <a:pt x="577873" y="1526266"/>
                </a:lnTo>
                <a:lnTo>
                  <a:pt x="611866" y="1526266"/>
                </a:lnTo>
                <a:lnTo>
                  <a:pt x="611866" y="1437885"/>
                </a:lnTo>
                <a:lnTo>
                  <a:pt x="662855" y="1312113"/>
                </a:lnTo>
                <a:lnTo>
                  <a:pt x="707045" y="1247527"/>
                </a:lnTo>
                <a:lnTo>
                  <a:pt x="758034" y="1220333"/>
                </a:lnTo>
                <a:lnTo>
                  <a:pt x="809023" y="1233930"/>
                </a:lnTo>
                <a:lnTo>
                  <a:pt x="870209" y="1325710"/>
                </a:lnTo>
                <a:lnTo>
                  <a:pt x="917799" y="1437885"/>
                </a:lnTo>
                <a:lnTo>
                  <a:pt x="955191" y="1577255"/>
                </a:lnTo>
                <a:lnTo>
                  <a:pt x="1029974" y="1492274"/>
                </a:lnTo>
                <a:lnTo>
                  <a:pt x="1084362" y="1478676"/>
                </a:lnTo>
                <a:lnTo>
                  <a:pt x="1138750" y="1502471"/>
                </a:lnTo>
                <a:lnTo>
                  <a:pt x="1176142" y="1580654"/>
                </a:lnTo>
                <a:lnTo>
                  <a:pt x="1216933" y="1553460"/>
                </a:lnTo>
                <a:lnTo>
                  <a:pt x="1271322" y="1573856"/>
                </a:lnTo>
                <a:lnTo>
                  <a:pt x="1390295" y="1682632"/>
                </a:lnTo>
                <a:lnTo>
                  <a:pt x="1322310" y="1550061"/>
                </a:lnTo>
                <a:lnTo>
                  <a:pt x="1315512" y="1495673"/>
                </a:lnTo>
                <a:lnTo>
                  <a:pt x="1325710" y="1454882"/>
                </a:lnTo>
                <a:lnTo>
                  <a:pt x="1373299" y="1434486"/>
                </a:lnTo>
                <a:lnTo>
                  <a:pt x="1325710" y="1363102"/>
                </a:lnTo>
                <a:lnTo>
                  <a:pt x="1318911" y="1308714"/>
                </a:lnTo>
                <a:lnTo>
                  <a:pt x="1352904" y="1264523"/>
                </a:lnTo>
                <a:lnTo>
                  <a:pt x="1448083" y="1244128"/>
                </a:lnTo>
                <a:lnTo>
                  <a:pt x="1335907" y="1121755"/>
                </a:lnTo>
                <a:lnTo>
                  <a:pt x="1271322" y="1012978"/>
                </a:lnTo>
                <a:lnTo>
                  <a:pt x="1244127" y="921198"/>
                </a:lnTo>
                <a:lnTo>
                  <a:pt x="1257724" y="863411"/>
                </a:lnTo>
                <a:lnTo>
                  <a:pt x="1325710" y="829419"/>
                </a:lnTo>
                <a:lnTo>
                  <a:pt x="1529665" y="832818"/>
                </a:lnTo>
                <a:lnTo>
                  <a:pt x="1526266" y="764833"/>
                </a:lnTo>
                <a:lnTo>
                  <a:pt x="1584053" y="707045"/>
                </a:lnTo>
                <a:lnTo>
                  <a:pt x="1750617" y="628862"/>
                </a:lnTo>
                <a:lnTo>
                  <a:pt x="1587452" y="577874"/>
                </a:lnTo>
                <a:lnTo>
                  <a:pt x="1478676" y="523485"/>
                </a:lnTo>
                <a:lnTo>
                  <a:pt x="1444684" y="465698"/>
                </a:lnTo>
                <a:lnTo>
                  <a:pt x="1478676" y="397713"/>
                </a:lnTo>
                <a:lnTo>
                  <a:pt x="1155747" y="390914"/>
                </a:lnTo>
                <a:lnTo>
                  <a:pt x="1111556" y="367120"/>
                </a:lnTo>
                <a:lnTo>
                  <a:pt x="1097959" y="346724"/>
                </a:lnTo>
                <a:lnTo>
                  <a:pt x="1108157" y="0"/>
                </a:lnTo>
                <a:lnTo>
                  <a:pt x="1026575" y="115575"/>
                </a:lnTo>
                <a:lnTo>
                  <a:pt x="985784" y="166563"/>
                </a:lnTo>
                <a:lnTo>
                  <a:pt x="917799" y="166563"/>
                </a:lnTo>
                <a:lnTo>
                  <a:pt x="866810" y="135970"/>
                </a:lnTo>
                <a:lnTo>
                  <a:pt x="819220" y="224351"/>
                </a:lnTo>
                <a:lnTo>
                  <a:pt x="751235" y="268541"/>
                </a:lnTo>
                <a:lnTo>
                  <a:pt x="700246" y="299134"/>
                </a:lnTo>
                <a:lnTo>
                  <a:pt x="652657" y="282138"/>
                </a:lnTo>
                <a:lnTo>
                  <a:pt x="598269" y="210754"/>
                </a:lnTo>
                <a:lnTo>
                  <a:pt x="605067" y="414709"/>
                </a:lnTo>
                <a:lnTo>
                  <a:pt x="625463" y="605068"/>
                </a:lnTo>
                <a:lnTo>
                  <a:pt x="530284" y="479295"/>
                </a:lnTo>
                <a:lnTo>
                  <a:pt x="462298" y="353523"/>
                </a:lnTo>
                <a:lnTo>
                  <a:pt x="326328" y="67985"/>
                </a:lnTo>
                <a:lnTo>
                  <a:pt x="265142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Freihandform 5"/>
          <p:cNvSpPr/>
          <p:nvPr/>
        </p:nvSpPr>
        <p:spPr>
          <a:xfrm>
            <a:off x="1579563" y="-1063625"/>
            <a:ext cx="1546225" cy="1619250"/>
          </a:xfrm>
          <a:custGeom>
            <a:avLst/>
            <a:gdLst>
              <a:gd name="connsiteX0" fmla="*/ 244475 w 1546225"/>
              <a:gd name="connsiteY0" fmla="*/ 0 h 1619250"/>
              <a:gd name="connsiteX1" fmla="*/ 206375 w 1546225"/>
              <a:gd name="connsiteY1" fmla="*/ 44450 h 1619250"/>
              <a:gd name="connsiteX2" fmla="*/ 288925 w 1546225"/>
              <a:gd name="connsiteY2" fmla="*/ 79375 h 1619250"/>
              <a:gd name="connsiteX3" fmla="*/ 390525 w 1546225"/>
              <a:gd name="connsiteY3" fmla="*/ 155575 h 1619250"/>
              <a:gd name="connsiteX4" fmla="*/ 473075 w 1546225"/>
              <a:gd name="connsiteY4" fmla="*/ 263525 h 1619250"/>
              <a:gd name="connsiteX5" fmla="*/ 549275 w 1546225"/>
              <a:gd name="connsiteY5" fmla="*/ 390525 h 1619250"/>
              <a:gd name="connsiteX6" fmla="*/ 577850 w 1546225"/>
              <a:gd name="connsiteY6" fmla="*/ 457200 h 1619250"/>
              <a:gd name="connsiteX7" fmla="*/ 587375 w 1546225"/>
              <a:gd name="connsiteY7" fmla="*/ 504825 h 1619250"/>
              <a:gd name="connsiteX8" fmla="*/ 511175 w 1546225"/>
              <a:gd name="connsiteY8" fmla="*/ 469900 h 1619250"/>
              <a:gd name="connsiteX9" fmla="*/ 428625 w 1546225"/>
              <a:gd name="connsiteY9" fmla="*/ 368300 h 1619250"/>
              <a:gd name="connsiteX10" fmla="*/ 415925 w 1546225"/>
              <a:gd name="connsiteY10" fmla="*/ 460375 h 1619250"/>
              <a:gd name="connsiteX11" fmla="*/ 371475 w 1546225"/>
              <a:gd name="connsiteY11" fmla="*/ 514350 h 1619250"/>
              <a:gd name="connsiteX12" fmla="*/ 193675 w 1546225"/>
              <a:gd name="connsiteY12" fmla="*/ 514350 h 1619250"/>
              <a:gd name="connsiteX13" fmla="*/ 193675 w 1546225"/>
              <a:gd name="connsiteY13" fmla="*/ 565150 h 1619250"/>
              <a:gd name="connsiteX14" fmla="*/ 146050 w 1546225"/>
              <a:gd name="connsiteY14" fmla="*/ 587375 h 1619250"/>
              <a:gd name="connsiteX15" fmla="*/ 0 w 1546225"/>
              <a:gd name="connsiteY15" fmla="*/ 587375 h 1619250"/>
              <a:gd name="connsiteX16" fmla="*/ 161925 w 1546225"/>
              <a:gd name="connsiteY16" fmla="*/ 701675 h 1619250"/>
              <a:gd name="connsiteX17" fmla="*/ 203200 w 1546225"/>
              <a:gd name="connsiteY17" fmla="*/ 742950 h 1619250"/>
              <a:gd name="connsiteX18" fmla="*/ 209550 w 1546225"/>
              <a:gd name="connsiteY18" fmla="*/ 803275 h 1619250"/>
              <a:gd name="connsiteX19" fmla="*/ 193675 w 1546225"/>
              <a:gd name="connsiteY19" fmla="*/ 854075 h 1619250"/>
              <a:gd name="connsiteX20" fmla="*/ 98425 w 1546225"/>
              <a:gd name="connsiteY20" fmla="*/ 930275 h 1619250"/>
              <a:gd name="connsiteX21" fmla="*/ 152400 w 1546225"/>
              <a:gd name="connsiteY21" fmla="*/ 981075 h 1619250"/>
              <a:gd name="connsiteX22" fmla="*/ 155575 w 1546225"/>
              <a:gd name="connsiteY22" fmla="*/ 1041400 h 1619250"/>
              <a:gd name="connsiteX23" fmla="*/ 28575 w 1546225"/>
              <a:gd name="connsiteY23" fmla="*/ 1292225 h 1619250"/>
              <a:gd name="connsiteX24" fmla="*/ 152400 w 1546225"/>
              <a:gd name="connsiteY24" fmla="*/ 1228725 h 1619250"/>
              <a:gd name="connsiteX25" fmla="*/ 250825 w 1546225"/>
              <a:gd name="connsiteY25" fmla="*/ 1203325 h 1619250"/>
              <a:gd name="connsiteX26" fmla="*/ 371475 w 1546225"/>
              <a:gd name="connsiteY26" fmla="*/ 1238250 h 1619250"/>
              <a:gd name="connsiteX27" fmla="*/ 434975 w 1546225"/>
              <a:gd name="connsiteY27" fmla="*/ 1168400 h 1619250"/>
              <a:gd name="connsiteX28" fmla="*/ 530225 w 1546225"/>
              <a:gd name="connsiteY28" fmla="*/ 1130300 h 1619250"/>
              <a:gd name="connsiteX29" fmla="*/ 590550 w 1546225"/>
              <a:gd name="connsiteY29" fmla="*/ 1149350 h 1619250"/>
              <a:gd name="connsiteX30" fmla="*/ 650875 w 1546225"/>
              <a:gd name="connsiteY30" fmla="*/ 1212850 h 1619250"/>
              <a:gd name="connsiteX31" fmla="*/ 682625 w 1546225"/>
              <a:gd name="connsiteY31" fmla="*/ 1263650 h 1619250"/>
              <a:gd name="connsiteX32" fmla="*/ 739775 w 1546225"/>
              <a:gd name="connsiteY32" fmla="*/ 1422400 h 1619250"/>
              <a:gd name="connsiteX33" fmla="*/ 777875 w 1546225"/>
              <a:gd name="connsiteY33" fmla="*/ 1384300 h 1619250"/>
              <a:gd name="connsiteX34" fmla="*/ 809625 w 1546225"/>
              <a:gd name="connsiteY34" fmla="*/ 1377950 h 1619250"/>
              <a:gd name="connsiteX35" fmla="*/ 857250 w 1546225"/>
              <a:gd name="connsiteY35" fmla="*/ 1400175 h 1619250"/>
              <a:gd name="connsiteX36" fmla="*/ 889000 w 1546225"/>
              <a:gd name="connsiteY36" fmla="*/ 1492250 h 1619250"/>
              <a:gd name="connsiteX37" fmla="*/ 977900 w 1546225"/>
              <a:gd name="connsiteY37" fmla="*/ 1492250 h 1619250"/>
              <a:gd name="connsiteX38" fmla="*/ 1104900 w 1546225"/>
              <a:gd name="connsiteY38" fmla="*/ 1619250 h 1619250"/>
              <a:gd name="connsiteX39" fmla="*/ 1098550 w 1546225"/>
              <a:gd name="connsiteY39" fmla="*/ 1390650 h 1619250"/>
              <a:gd name="connsiteX40" fmla="*/ 1133475 w 1546225"/>
              <a:gd name="connsiteY40" fmla="*/ 1336675 h 1619250"/>
              <a:gd name="connsiteX41" fmla="*/ 1225550 w 1546225"/>
              <a:gd name="connsiteY41" fmla="*/ 1320800 h 1619250"/>
              <a:gd name="connsiteX42" fmla="*/ 1117600 w 1546225"/>
              <a:gd name="connsiteY42" fmla="*/ 1063625 h 1619250"/>
              <a:gd name="connsiteX43" fmla="*/ 1085850 w 1546225"/>
              <a:gd name="connsiteY43" fmla="*/ 965200 h 1619250"/>
              <a:gd name="connsiteX44" fmla="*/ 1123950 w 1546225"/>
              <a:gd name="connsiteY44" fmla="*/ 898525 h 1619250"/>
              <a:gd name="connsiteX45" fmla="*/ 1212850 w 1546225"/>
              <a:gd name="connsiteY45" fmla="*/ 835025 h 1619250"/>
              <a:gd name="connsiteX46" fmla="*/ 1546225 w 1546225"/>
              <a:gd name="connsiteY46" fmla="*/ 755650 h 1619250"/>
              <a:gd name="connsiteX47" fmla="*/ 1289050 w 1546225"/>
              <a:gd name="connsiteY47" fmla="*/ 596900 h 1619250"/>
              <a:gd name="connsiteX48" fmla="*/ 1238250 w 1546225"/>
              <a:gd name="connsiteY48" fmla="*/ 501650 h 1619250"/>
              <a:gd name="connsiteX49" fmla="*/ 1238250 w 1546225"/>
              <a:gd name="connsiteY49" fmla="*/ 419100 h 1619250"/>
              <a:gd name="connsiteX50" fmla="*/ 1117600 w 1546225"/>
              <a:gd name="connsiteY50" fmla="*/ 434975 h 1619250"/>
              <a:gd name="connsiteX51" fmla="*/ 1019175 w 1546225"/>
              <a:gd name="connsiteY51" fmla="*/ 384175 h 1619250"/>
              <a:gd name="connsiteX52" fmla="*/ 987425 w 1546225"/>
              <a:gd name="connsiteY52" fmla="*/ 212725 h 1619250"/>
              <a:gd name="connsiteX53" fmla="*/ 977900 w 1546225"/>
              <a:gd name="connsiteY53" fmla="*/ 28575 h 1619250"/>
              <a:gd name="connsiteX54" fmla="*/ 977900 w 1546225"/>
              <a:gd name="connsiteY54" fmla="*/ 28575 h 1619250"/>
              <a:gd name="connsiteX55" fmla="*/ 889000 w 1546225"/>
              <a:gd name="connsiteY55" fmla="*/ 171450 h 1619250"/>
              <a:gd name="connsiteX56" fmla="*/ 857250 w 1546225"/>
              <a:gd name="connsiteY56" fmla="*/ 212725 h 1619250"/>
              <a:gd name="connsiteX57" fmla="*/ 777875 w 1546225"/>
              <a:gd name="connsiteY57" fmla="*/ 206375 h 1619250"/>
              <a:gd name="connsiteX58" fmla="*/ 771525 w 1546225"/>
              <a:gd name="connsiteY58" fmla="*/ 269875 h 1619250"/>
              <a:gd name="connsiteX59" fmla="*/ 736600 w 1546225"/>
              <a:gd name="connsiteY59" fmla="*/ 314325 h 1619250"/>
              <a:gd name="connsiteX60" fmla="*/ 669925 w 1546225"/>
              <a:gd name="connsiteY60" fmla="*/ 333375 h 1619250"/>
              <a:gd name="connsiteX61" fmla="*/ 606425 w 1546225"/>
              <a:gd name="connsiteY61" fmla="*/ 298450 h 1619250"/>
              <a:gd name="connsiteX62" fmla="*/ 644525 w 1546225"/>
              <a:gd name="connsiteY62" fmla="*/ 476250 h 1619250"/>
              <a:gd name="connsiteX63" fmla="*/ 625475 w 1546225"/>
              <a:gd name="connsiteY63" fmla="*/ 482600 h 1619250"/>
              <a:gd name="connsiteX64" fmla="*/ 581025 w 1546225"/>
              <a:gd name="connsiteY64" fmla="*/ 352425 h 1619250"/>
              <a:gd name="connsiteX65" fmla="*/ 514350 w 1546225"/>
              <a:gd name="connsiteY65" fmla="*/ 234950 h 1619250"/>
              <a:gd name="connsiteX66" fmla="*/ 441325 w 1546225"/>
              <a:gd name="connsiteY66" fmla="*/ 142875 h 1619250"/>
              <a:gd name="connsiteX67" fmla="*/ 333375 w 1546225"/>
              <a:gd name="connsiteY67" fmla="*/ 53975 h 1619250"/>
              <a:gd name="connsiteX68" fmla="*/ 244475 w 1546225"/>
              <a:gd name="connsiteY68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546225" h="1619250">
                <a:moveTo>
                  <a:pt x="244475" y="0"/>
                </a:moveTo>
                <a:lnTo>
                  <a:pt x="206375" y="44450"/>
                </a:lnTo>
                <a:lnTo>
                  <a:pt x="288925" y="79375"/>
                </a:lnTo>
                <a:lnTo>
                  <a:pt x="390525" y="155575"/>
                </a:lnTo>
                <a:lnTo>
                  <a:pt x="473075" y="263525"/>
                </a:lnTo>
                <a:lnTo>
                  <a:pt x="549275" y="390525"/>
                </a:lnTo>
                <a:lnTo>
                  <a:pt x="577850" y="457200"/>
                </a:lnTo>
                <a:lnTo>
                  <a:pt x="587375" y="504825"/>
                </a:lnTo>
                <a:lnTo>
                  <a:pt x="511175" y="469900"/>
                </a:lnTo>
                <a:lnTo>
                  <a:pt x="428625" y="368300"/>
                </a:lnTo>
                <a:lnTo>
                  <a:pt x="415925" y="460375"/>
                </a:lnTo>
                <a:lnTo>
                  <a:pt x="371475" y="514350"/>
                </a:lnTo>
                <a:lnTo>
                  <a:pt x="193675" y="514350"/>
                </a:lnTo>
                <a:lnTo>
                  <a:pt x="193675" y="565150"/>
                </a:lnTo>
                <a:lnTo>
                  <a:pt x="146050" y="587375"/>
                </a:lnTo>
                <a:lnTo>
                  <a:pt x="0" y="587375"/>
                </a:lnTo>
                <a:lnTo>
                  <a:pt x="161925" y="701675"/>
                </a:lnTo>
                <a:lnTo>
                  <a:pt x="203200" y="742950"/>
                </a:lnTo>
                <a:lnTo>
                  <a:pt x="209550" y="803275"/>
                </a:lnTo>
                <a:lnTo>
                  <a:pt x="193675" y="854075"/>
                </a:lnTo>
                <a:lnTo>
                  <a:pt x="98425" y="930275"/>
                </a:lnTo>
                <a:lnTo>
                  <a:pt x="152400" y="981075"/>
                </a:lnTo>
                <a:lnTo>
                  <a:pt x="155575" y="1041400"/>
                </a:lnTo>
                <a:lnTo>
                  <a:pt x="28575" y="1292225"/>
                </a:lnTo>
                <a:lnTo>
                  <a:pt x="152400" y="1228725"/>
                </a:lnTo>
                <a:lnTo>
                  <a:pt x="250825" y="1203325"/>
                </a:lnTo>
                <a:lnTo>
                  <a:pt x="371475" y="1238250"/>
                </a:lnTo>
                <a:lnTo>
                  <a:pt x="434975" y="1168400"/>
                </a:lnTo>
                <a:lnTo>
                  <a:pt x="530225" y="1130300"/>
                </a:lnTo>
                <a:lnTo>
                  <a:pt x="590550" y="1149350"/>
                </a:lnTo>
                <a:lnTo>
                  <a:pt x="650875" y="1212850"/>
                </a:lnTo>
                <a:lnTo>
                  <a:pt x="682625" y="1263650"/>
                </a:lnTo>
                <a:lnTo>
                  <a:pt x="739775" y="1422400"/>
                </a:lnTo>
                <a:lnTo>
                  <a:pt x="777875" y="1384300"/>
                </a:lnTo>
                <a:lnTo>
                  <a:pt x="809625" y="1377950"/>
                </a:lnTo>
                <a:lnTo>
                  <a:pt x="857250" y="1400175"/>
                </a:lnTo>
                <a:lnTo>
                  <a:pt x="889000" y="1492250"/>
                </a:lnTo>
                <a:lnTo>
                  <a:pt x="977900" y="1492250"/>
                </a:lnTo>
                <a:lnTo>
                  <a:pt x="1104900" y="1619250"/>
                </a:lnTo>
                <a:lnTo>
                  <a:pt x="1098550" y="1390650"/>
                </a:lnTo>
                <a:lnTo>
                  <a:pt x="1133475" y="1336675"/>
                </a:lnTo>
                <a:lnTo>
                  <a:pt x="1225550" y="1320800"/>
                </a:lnTo>
                <a:lnTo>
                  <a:pt x="1117600" y="1063625"/>
                </a:lnTo>
                <a:lnTo>
                  <a:pt x="1085850" y="965200"/>
                </a:lnTo>
                <a:lnTo>
                  <a:pt x="1123950" y="898525"/>
                </a:lnTo>
                <a:lnTo>
                  <a:pt x="1212850" y="835025"/>
                </a:lnTo>
                <a:lnTo>
                  <a:pt x="1546225" y="755650"/>
                </a:lnTo>
                <a:lnTo>
                  <a:pt x="1289050" y="596900"/>
                </a:lnTo>
                <a:lnTo>
                  <a:pt x="1238250" y="501650"/>
                </a:lnTo>
                <a:lnTo>
                  <a:pt x="1238250" y="419100"/>
                </a:lnTo>
                <a:lnTo>
                  <a:pt x="1117600" y="434975"/>
                </a:lnTo>
                <a:lnTo>
                  <a:pt x="1019175" y="384175"/>
                </a:lnTo>
                <a:lnTo>
                  <a:pt x="987425" y="212725"/>
                </a:lnTo>
                <a:lnTo>
                  <a:pt x="977900" y="28575"/>
                </a:lnTo>
                <a:lnTo>
                  <a:pt x="977900" y="28575"/>
                </a:lnTo>
                <a:lnTo>
                  <a:pt x="889000" y="171450"/>
                </a:lnTo>
                <a:lnTo>
                  <a:pt x="857250" y="212725"/>
                </a:lnTo>
                <a:lnTo>
                  <a:pt x="777875" y="206375"/>
                </a:lnTo>
                <a:lnTo>
                  <a:pt x="771525" y="269875"/>
                </a:lnTo>
                <a:lnTo>
                  <a:pt x="736600" y="314325"/>
                </a:lnTo>
                <a:lnTo>
                  <a:pt x="669925" y="333375"/>
                </a:lnTo>
                <a:lnTo>
                  <a:pt x="606425" y="298450"/>
                </a:lnTo>
                <a:lnTo>
                  <a:pt x="644525" y="476250"/>
                </a:lnTo>
                <a:lnTo>
                  <a:pt x="625475" y="482600"/>
                </a:lnTo>
                <a:lnTo>
                  <a:pt x="581025" y="352425"/>
                </a:lnTo>
                <a:lnTo>
                  <a:pt x="514350" y="234950"/>
                </a:lnTo>
                <a:lnTo>
                  <a:pt x="441325" y="142875"/>
                </a:lnTo>
                <a:lnTo>
                  <a:pt x="333375" y="53975"/>
                </a:lnTo>
                <a:lnTo>
                  <a:pt x="244475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Freihandform 6"/>
          <p:cNvSpPr/>
          <p:nvPr/>
        </p:nvSpPr>
        <p:spPr>
          <a:xfrm>
            <a:off x="2995613" y="-558800"/>
            <a:ext cx="1011237" cy="1117600"/>
          </a:xfrm>
          <a:custGeom>
            <a:avLst/>
            <a:gdLst>
              <a:gd name="connsiteX0" fmla="*/ 244475 w 1546225"/>
              <a:gd name="connsiteY0" fmla="*/ 0 h 1619250"/>
              <a:gd name="connsiteX1" fmla="*/ 206375 w 1546225"/>
              <a:gd name="connsiteY1" fmla="*/ 44450 h 1619250"/>
              <a:gd name="connsiteX2" fmla="*/ 288925 w 1546225"/>
              <a:gd name="connsiteY2" fmla="*/ 79375 h 1619250"/>
              <a:gd name="connsiteX3" fmla="*/ 390525 w 1546225"/>
              <a:gd name="connsiteY3" fmla="*/ 155575 h 1619250"/>
              <a:gd name="connsiteX4" fmla="*/ 473075 w 1546225"/>
              <a:gd name="connsiteY4" fmla="*/ 263525 h 1619250"/>
              <a:gd name="connsiteX5" fmla="*/ 549275 w 1546225"/>
              <a:gd name="connsiteY5" fmla="*/ 390525 h 1619250"/>
              <a:gd name="connsiteX6" fmla="*/ 577850 w 1546225"/>
              <a:gd name="connsiteY6" fmla="*/ 457200 h 1619250"/>
              <a:gd name="connsiteX7" fmla="*/ 587375 w 1546225"/>
              <a:gd name="connsiteY7" fmla="*/ 504825 h 1619250"/>
              <a:gd name="connsiteX8" fmla="*/ 511175 w 1546225"/>
              <a:gd name="connsiteY8" fmla="*/ 469900 h 1619250"/>
              <a:gd name="connsiteX9" fmla="*/ 428625 w 1546225"/>
              <a:gd name="connsiteY9" fmla="*/ 368300 h 1619250"/>
              <a:gd name="connsiteX10" fmla="*/ 415925 w 1546225"/>
              <a:gd name="connsiteY10" fmla="*/ 460375 h 1619250"/>
              <a:gd name="connsiteX11" fmla="*/ 371475 w 1546225"/>
              <a:gd name="connsiteY11" fmla="*/ 514350 h 1619250"/>
              <a:gd name="connsiteX12" fmla="*/ 193675 w 1546225"/>
              <a:gd name="connsiteY12" fmla="*/ 514350 h 1619250"/>
              <a:gd name="connsiteX13" fmla="*/ 193675 w 1546225"/>
              <a:gd name="connsiteY13" fmla="*/ 565150 h 1619250"/>
              <a:gd name="connsiteX14" fmla="*/ 146050 w 1546225"/>
              <a:gd name="connsiteY14" fmla="*/ 587375 h 1619250"/>
              <a:gd name="connsiteX15" fmla="*/ 0 w 1546225"/>
              <a:gd name="connsiteY15" fmla="*/ 587375 h 1619250"/>
              <a:gd name="connsiteX16" fmla="*/ 161925 w 1546225"/>
              <a:gd name="connsiteY16" fmla="*/ 701675 h 1619250"/>
              <a:gd name="connsiteX17" fmla="*/ 203200 w 1546225"/>
              <a:gd name="connsiteY17" fmla="*/ 742950 h 1619250"/>
              <a:gd name="connsiteX18" fmla="*/ 209550 w 1546225"/>
              <a:gd name="connsiteY18" fmla="*/ 803275 h 1619250"/>
              <a:gd name="connsiteX19" fmla="*/ 193675 w 1546225"/>
              <a:gd name="connsiteY19" fmla="*/ 854075 h 1619250"/>
              <a:gd name="connsiteX20" fmla="*/ 98425 w 1546225"/>
              <a:gd name="connsiteY20" fmla="*/ 930275 h 1619250"/>
              <a:gd name="connsiteX21" fmla="*/ 152400 w 1546225"/>
              <a:gd name="connsiteY21" fmla="*/ 981075 h 1619250"/>
              <a:gd name="connsiteX22" fmla="*/ 155575 w 1546225"/>
              <a:gd name="connsiteY22" fmla="*/ 1041400 h 1619250"/>
              <a:gd name="connsiteX23" fmla="*/ 28575 w 1546225"/>
              <a:gd name="connsiteY23" fmla="*/ 1292225 h 1619250"/>
              <a:gd name="connsiteX24" fmla="*/ 152400 w 1546225"/>
              <a:gd name="connsiteY24" fmla="*/ 1228725 h 1619250"/>
              <a:gd name="connsiteX25" fmla="*/ 250825 w 1546225"/>
              <a:gd name="connsiteY25" fmla="*/ 1203325 h 1619250"/>
              <a:gd name="connsiteX26" fmla="*/ 371475 w 1546225"/>
              <a:gd name="connsiteY26" fmla="*/ 1238250 h 1619250"/>
              <a:gd name="connsiteX27" fmla="*/ 434975 w 1546225"/>
              <a:gd name="connsiteY27" fmla="*/ 1168400 h 1619250"/>
              <a:gd name="connsiteX28" fmla="*/ 530225 w 1546225"/>
              <a:gd name="connsiteY28" fmla="*/ 1130300 h 1619250"/>
              <a:gd name="connsiteX29" fmla="*/ 590550 w 1546225"/>
              <a:gd name="connsiteY29" fmla="*/ 1149350 h 1619250"/>
              <a:gd name="connsiteX30" fmla="*/ 650875 w 1546225"/>
              <a:gd name="connsiteY30" fmla="*/ 1212850 h 1619250"/>
              <a:gd name="connsiteX31" fmla="*/ 682625 w 1546225"/>
              <a:gd name="connsiteY31" fmla="*/ 1263650 h 1619250"/>
              <a:gd name="connsiteX32" fmla="*/ 739775 w 1546225"/>
              <a:gd name="connsiteY32" fmla="*/ 1422400 h 1619250"/>
              <a:gd name="connsiteX33" fmla="*/ 777875 w 1546225"/>
              <a:gd name="connsiteY33" fmla="*/ 1384300 h 1619250"/>
              <a:gd name="connsiteX34" fmla="*/ 809625 w 1546225"/>
              <a:gd name="connsiteY34" fmla="*/ 1377950 h 1619250"/>
              <a:gd name="connsiteX35" fmla="*/ 857250 w 1546225"/>
              <a:gd name="connsiteY35" fmla="*/ 1400175 h 1619250"/>
              <a:gd name="connsiteX36" fmla="*/ 889000 w 1546225"/>
              <a:gd name="connsiteY36" fmla="*/ 1492250 h 1619250"/>
              <a:gd name="connsiteX37" fmla="*/ 977900 w 1546225"/>
              <a:gd name="connsiteY37" fmla="*/ 1492250 h 1619250"/>
              <a:gd name="connsiteX38" fmla="*/ 1104900 w 1546225"/>
              <a:gd name="connsiteY38" fmla="*/ 1619250 h 1619250"/>
              <a:gd name="connsiteX39" fmla="*/ 1098550 w 1546225"/>
              <a:gd name="connsiteY39" fmla="*/ 1390650 h 1619250"/>
              <a:gd name="connsiteX40" fmla="*/ 1133475 w 1546225"/>
              <a:gd name="connsiteY40" fmla="*/ 1336675 h 1619250"/>
              <a:gd name="connsiteX41" fmla="*/ 1225550 w 1546225"/>
              <a:gd name="connsiteY41" fmla="*/ 1320800 h 1619250"/>
              <a:gd name="connsiteX42" fmla="*/ 1117600 w 1546225"/>
              <a:gd name="connsiteY42" fmla="*/ 1063625 h 1619250"/>
              <a:gd name="connsiteX43" fmla="*/ 1085850 w 1546225"/>
              <a:gd name="connsiteY43" fmla="*/ 965200 h 1619250"/>
              <a:gd name="connsiteX44" fmla="*/ 1123950 w 1546225"/>
              <a:gd name="connsiteY44" fmla="*/ 898525 h 1619250"/>
              <a:gd name="connsiteX45" fmla="*/ 1212850 w 1546225"/>
              <a:gd name="connsiteY45" fmla="*/ 835025 h 1619250"/>
              <a:gd name="connsiteX46" fmla="*/ 1546225 w 1546225"/>
              <a:gd name="connsiteY46" fmla="*/ 755650 h 1619250"/>
              <a:gd name="connsiteX47" fmla="*/ 1289050 w 1546225"/>
              <a:gd name="connsiteY47" fmla="*/ 596900 h 1619250"/>
              <a:gd name="connsiteX48" fmla="*/ 1238250 w 1546225"/>
              <a:gd name="connsiteY48" fmla="*/ 501650 h 1619250"/>
              <a:gd name="connsiteX49" fmla="*/ 1238250 w 1546225"/>
              <a:gd name="connsiteY49" fmla="*/ 419100 h 1619250"/>
              <a:gd name="connsiteX50" fmla="*/ 1117600 w 1546225"/>
              <a:gd name="connsiteY50" fmla="*/ 434975 h 1619250"/>
              <a:gd name="connsiteX51" fmla="*/ 1019175 w 1546225"/>
              <a:gd name="connsiteY51" fmla="*/ 384175 h 1619250"/>
              <a:gd name="connsiteX52" fmla="*/ 987425 w 1546225"/>
              <a:gd name="connsiteY52" fmla="*/ 212725 h 1619250"/>
              <a:gd name="connsiteX53" fmla="*/ 977900 w 1546225"/>
              <a:gd name="connsiteY53" fmla="*/ 28575 h 1619250"/>
              <a:gd name="connsiteX54" fmla="*/ 977900 w 1546225"/>
              <a:gd name="connsiteY54" fmla="*/ 28575 h 1619250"/>
              <a:gd name="connsiteX55" fmla="*/ 889000 w 1546225"/>
              <a:gd name="connsiteY55" fmla="*/ 171450 h 1619250"/>
              <a:gd name="connsiteX56" fmla="*/ 857250 w 1546225"/>
              <a:gd name="connsiteY56" fmla="*/ 212725 h 1619250"/>
              <a:gd name="connsiteX57" fmla="*/ 777875 w 1546225"/>
              <a:gd name="connsiteY57" fmla="*/ 206375 h 1619250"/>
              <a:gd name="connsiteX58" fmla="*/ 771525 w 1546225"/>
              <a:gd name="connsiteY58" fmla="*/ 269875 h 1619250"/>
              <a:gd name="connsiteX59" fmla="*/ 736600 w 1546225"/>
              <a:gd name="connsiteY59" fmla="*/ 314325 h 1619250"/>
              <a:gd name="connsiteX60" fmla="*/ 669925 w 1546225"/>
              <a:gd name="connsiteY60" fmla="*/ 333375 h 1619250"/>
              <a:gd name="connsiteX61" fmla="*/ 606425 w 1546225"/>
              <a:gd name="connsiteY61" fmla="*/ 298450 h 1619250"/>
              <a:gd name="connsiteX62" fmla="*/ 644525 w 1546225"/>
              <a:gd name="connsiteY62" fmla="*/ 476250 h 1619250"/>
              <a:gd name="connsiteX63" fmla="*/ 625475 w 1546225"/>
              <a:gd name="connsiteY63" fmla="*/ 482600 h 1619250"/>
              <a:gd name="connsiteX64" fmla="*/ 581025 w 1546225"/>
              <a:gd name="connsiteY64" fmla="*/ 352425 h 1619250"/>
              <a:gd name="connsiteX65" fmla="*/ 514350 w 1546225"/>
              <a:gd name="connsiteY65" fmla="*/ 234950 h 1619250"/>
              <a:gd name="connsiteX66" fmla="*/ 441325 w 1546225"/>
              <a:gd name="connsiteY66" fmla="*/ 142875 h 1619250"/>
              <a:gd name="connsiteX67" fmla="*/ 333375 w 1546225"/>
              <a:gd name="connsiteY67" fmla="*/ 53975 h 1619250"/>
              <a:gd name="connsiteX68" fmla="*/ 244475 w 1546225"/>
              <a:gd name="connsiteY68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546225" h="1619250">
                <a:moveTo>
                  <a:pt x="244475" y="0"/>
                </a:moveTo>
                <a:lnTo>
                  <a:pt x="206375" y="44450"/>
                </a:lnTo>
                <a:lnTo>
                  <a:pt x="288925" y="79375"/>
                </a:lnTo>
                <a:lnTo>
                  <a:pt x="390525" y="155575"/>
                </a:lnTo>
                <a:lnTo>
                  <a:pt x="473075" y="263525"/>
                </a:lnTo>
                <a:lnTo>
                  <a:pt x="549275" y="390525"/>
                </a:lnTo>
                <a:lnTo>
                  <a:pt x="577850" y="457200"/>
                </a:lnTo>
                <a:lnTo>
                  <a:pt x="587375" y="504825"/>
                </a:lnTo>
                <a:lnTo>
                  <a:pt x="511175" y="469900"/>
                </a:lnTo>
                <a:lnTo>
                  <a:pt x="428625" y="368300"/>
                </a:lnTo>
                <a:lnTo>
                  <a:pt x="415925" y="460375"/>
                </a:lnTo>
                <a:lnTo>
                  <a:pt x="371475" y="514350"/>
                </a:lnTo>
                <a:lnTo>
                  <a:pt x="193675" y="514350"/>
                </a:lnTo>
                <a:lnTo>
                  <a:pt x="193675" y="565150"/>
                </a:lnTo>
                <a:lnTo>
                  <a:pt x="146050" y="587375"/>
                </a:lnTo>
                <a:lnTo>
                  <a:pt x="0" y="587375"/>
                </a:lnTo>
                <a:lnTo>
                  <a:pt x="161925" y="701675"/>
                </a:lnTo>
                <a:lnTo>
                  <a:pt x="203200" y="742950"/>
                </a:lnTo>
                <a:lnTo>
                  <a:pt x="209550" y="803275"/>
                </a:lnTo>
                <a:lnTo>
                  <a:pt x="193675" y="854075"/>
                </a:lnTo>
                <a:lnTo>
                  <a:pt x="98425" y="930275"/>
                </a:lnTo>
                <a:lnTo>
                  <a:pt x="152400" y="981075"/>
                </a:lnTo>
                <a:lnTo>
                  <a:pt x="155575" y="1041400"/>
                </a:lnTo>
                <a:lnTo>
                  <a:pt x="28575" y="1292225"/>
                </a:lnTo>
                <a:lnTo>
                  <a:pt x="152400" y="1228725"/>
                </a:lnTo>
                <a:lnTo>
                  <a:pt x="250825" y="1203325"/>
                </a:lnTo>
                <a:lnTo>
                  <a:pt x="371475" y="1238250"/>
                </a:lnTo>
                <a:lnTo>
                  <a:pt x="434975" y="1168400"/>
                </a:lnTo>
                <a:lnTo>
                  <a:pt x="530225" y="1130300"/>
                </a:lnTo>
                <a:lnTo>
                  <a:pt x="590550" y="1149350"/>
                </a:lnTo>
                <a:lnTo>
                  <a:pt x="650875" y="1212850"/>
                </a:lnTo>
                <a:lnTo>
                  <a:pt x="682625" y="1263650"/>
                </a:lnTo>
                <a:lnTo>
                  <a:pt x="739775" y="1422400"/>
                </a:lnTo>
                <a:lnTo>
                  <a:pt x="777875" y="1384300"/>
                </a:lnTo>
                <a:lnTo>
                  <a:pt x="809625" y="1377950"/>
                </a:lnTo>
                <a:lnTo>
                  <a:pt x="857250" y="1400175"/>
                </a:lnTo>
                <a:lnTo>
                  <a:pt x="889000" y="1492250"/>
                </a:lnTo>
                <a:lnTo>
                  <a:pt x="977900" y="1492250"/>
                </a:lnTo>
                <a:lnTo>
                  <a:pt x="1104900" y="1619250"/>
                </a:lnTo>
                <a:lnTo>
                  <a:pt x="1098550" y="1390650"/>
                </a:lnTo>
                <a:lnTo>
                  <a:pt x="1133475" y="1336675"/>
                </a:lnTo>
                <a:lnTo>
                  <a:pt x="1225550" y="1320800"/>
                </a:lnTo>
                <a:lnTo>
                  <a:pt x="1117600" y="1063625"/>
                </a:lnTo>
                <a:lnTo>
                  <a:pt x="1085850" y="965200"/>
                </a:lnTo>
                <a:lnTo>
                  <a:pt x="1123950" y="898525"/>
                </a:lnTo>
                <a:lnTo>
                  <a:pt x="1212850" y="835025"/>
                </a:lnTo>
                <a:lnTo>
                  <a:pt x="1546225" y="755650"/>
                </a:lnTo>
                <a:lnTo>
                  <a:pt x="1289050" y="596900"/>
                </a:lnTo>
                <a:lnTo>
                  <a:pt x="1238250" y="501650"/>
                </a:lnTo>
                <a:lnTo>
                  <a:pt x="1238250" y="419100"/>
                </a:lnTo>
                <a:lnTo>
                  <a:pt x="1117600" y="434975"/>
                </a:lnTo>
                <a:lnTo>
                  <a:pt x="1019175" y="384175"/>
                </a:lnTo>
                <a:lnTo>
                  <a:pt x="987425" y="212725"/>
                </a:lnTo>
                <a:lnTo>
                  <a:pt x="977900" y="28575"/>
                </a:lnTo>
                <a:lnTo>
                  <a:pt x="977900" y="28575"/>
                </a:lnTo>
                <a:lnTo>
                  <a:pt x="889000" y="171450"/>
                </a:lnTo>
                <a:lnTo>
                  <a:pt x="857250" y="212725"/>
                </a:lnTo>
                <a:lnTo>
                  <a:pt x="777875" y="206375"/>
                </a:lnTo>
                <a:lnTo>
                  <a:pt x="771525" y="269875"/>
                </a:lnTo>
                <a:lnTo>
                  <a:pt x="736600" y="314325"/>
                </a:lnTo>
                <a:lnTo>
                  <a:pt x="669925" y="333375"/>
                </a:lnTo>
                <a:lnTo>
                  <a:pt x="606425" y="298450"/>
                </a:lnTo>
                <a:lnTo>
                  <a:pt x="644525" y="476250"/>
                </a:lnTo>
                <a:lnTo>
                  <a:pt x="625475" y="482600"/>
                </a:lnTo>
                <a:lnTo>
                  <a:pt x="581025" y="352425"/>
                </a:lnTo>
                <a:lnTo>
                  <a:pt x="514350" y="234950"/>
                </a:lnTo>
                <a:lnTo>
                  <a:pt x="441325" y="142875"/>
                </a:lnTo>
                <a:lnTo>
                  <a:pt x="333375" y="53975"/>
                </a:lnTo>
                <a:lnTo>
                  <a:pt x="244475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3975100" y="-779463"/>
            <a:ext cx="1230313" cy="1079501"/>
          </a:xfrm>
          <a:custGeom>
            <a:avLst/>
            <a:gdLst>
              <a:gd name="connsiteX0" fmla="*/ 0 w 1525870"/>
              <a:gd name="connsiteY0" fmla="*/ 0 h 1346355"/>
              <a:gd name="connsiteX1" fmla="*/ 109392 w 1525870"/>
              <a:gd name="connsiteY1" fmla="*/ 106586 h 1346355"/>
              <a:gd name="connsiteX2" fmla="*/ 168295 w 1525870"/>
              <a:gd name="connsiteY2" fmla="*/ 86952 h 1346355"/>
              <a:gd name="connsiteX3" fmla="*/ 246832 w 1525870"/>
              <a:gd name="connsiteY3" fmla="*/ 106586 h 1346355"/>
              <a:gd name="connsiteX4" fmla="*/ 277686 w 1525870"/>
              <a:gd name="connsiteY4" fmla="*/ 154270 h 1346355"/>
              <a:gd name="connsiteX5" fmla="*/ 288906 w 1525870"/>
              <a:gd name="connsiteY5" fmla="*/ 193538 h 1346355"/>
              <a:gd name="connsiteX6" fmla="*/ 471225 w 1525870"/>
              <a:gd name="connsiteY6" fmla="*/ 238417 h 1346355"/>
              <a:gd name="connsiteX7" fmla="*/ 488054 w 1525870"/>
              <a:gd name="connsiteY7" fmla="*/ 277686 h 1346355"/>
              <a:gd name="connsiteX8" fmla="*/ 507688 w 1525870"/>
              <a:gd name="connsiteY8" fmla="*/ 314149 h 1346355"/>
              <a:gd name="connsiteX9" fmla="*/ 591836 w 1525870"/>
              <a:gd name="connsiteY9" fmla="*/ 319759 h 1346355"/>
              <a:gd name="connsiteX10" fmla="*/ 760130 w 1525870"/>
              <a:gd name="connsiteY10" fmla="*/ 316954 h 1346355"/>
              <a:gd name="connsiteX11" fmla="*/ 774155 w 1525870"/>
              <a:gd name="connsiteY11" fmla="*/ 350613 h 1346355"/>
              <a:gd name="connsiteX12" fmla="*/ 762935 w 1525870"/>
              <a:gd name="connsiteY12" fmla="*/ 426346 h 1346355"/>
              <a:gd name="connsiteX13" fmla="*/ 771350 w 1525870"/>
              <a:gd name="connsiteY13" fmla="*/ 454395 h 1346355"/>
              <a:gd name="connsiteX14" fmla="*/ 819033 w 1525870"/>
              <a:gd name="connsiteY14" fmla="*/ 471224 h 1346355"/>
              <a:gd name="connsiteX15" fmla="*/ 922815 w 1525870"/>
              <a:gd name="connsiteY15" fmla="*/ 429151 h 1346355"/>
              <a:gd name="connsiteX16" fmla="*/ 984523 w 1525870"/>
              <a:gd name="connsiteY16" fmla="*/ 409516 h 1346355"/>
              <a:gd name="connsiteX17" fmla="*/ 1032206 w 1525870"/>
              <a:gd name="connsiteY17" fmla="*/ 440370 h 1346355"/>
              <a:gd name="connsiteX18" fmla="*/ 1060255 w 1525870"/>
              <a:gd name="connsiteY18" fmla="*/ 457200 h 1346355"/>
              <a:gd name="connsiteX19" fmla="*/ 1169647 w 1525870"/>
              <a:gd name="connsiteY19" fmla="*/ 460005 h 1346355"/>
              <a:gd name="connsiteX20" fmla="*/ 1214525 w 1525870"/>
              <a:gd name="connsiteY20" fmla="*/ 476834 h 1346355"/>
              <a:gd name="connsiteX21" fmla="*/ 1220135 w 1525870"/>
              <a:gd name="connsiteY21" fmla="*/ 513298 h 1346355"/>
              <a:gd name="connsiteX22" fmla="*/ 1192086 w 1525870"/>
              <a:gd name="connsiteY22" fmla="*/ 566591 h 1346355"/>
              <a:gd name="connsiteX23" fmla="*/ 1194891 w 1525870"/>
              <a:gd name="connsiteY23" fmla="*/ 614274 h 1346355"/>
              <a:gd name="connsiteX24" fmla="*/ 1234160 w 1525870"/>
              <a:gd name="connsiteY24" fmla="*/ 639519 h 1346355"/>
              <a:gd name="connsiteX25" fmla="*/ 1321112 w 1525870"/>
              <a:gd name="connsiteY25" fmla="*/ 642324 h 1346355"/>
              <a:gd name="connsiteX26" fmla="*/ 1363185 w 1525870"/>
              <a:gd name="connsiteY26" fmla="*/ 661958 h 1346355"/>
              <a:gd name="connsiteX27" fmla="*/ 1385625 w 1525870"/>
              <a:gd name="connsiteY27" fmla="*/ 681592 h 1346355"/>
              <a:gd name="connsiteX28" fmla="*/ 1368795 w 1525870"/>
              <a:gd name="connsiteY28" fmla="*/ 704032 h 1346355"/>
              <a:gd name="connsiteX29" fmla="*/ 1337941 w 1525870"/>
              <a:gd name="connsiteY29" fmla="*/ 743300 h 1346355"/>
              <a:gd name="connsiteX30" fmla="*/ 1346356 w 1525870"/>
              <a:gd name="connsiteY30" fmla="*/ 785374 h 1346355"/>
              <a:gd name="connsiteX31" fmla="*/ 1402454 w 1525870"/>
              <a:gd name="connsiteY31" fmla="*/ 816228 h 1346355"/>
              <a:gd name="connsiteX32" fmla="*/ 1458552 w 1525870"/>
              <a:gd name="connsiteY32" fmla="*/ 819033 h 1346355"/>
              <a:gd name="connsiteX33" fmla="*/ 1489406 w 1525870"/>
              <a:gd name="connsiteY33" fmla="*/ 863911 h 1346355"/>
              <a:gd name="connsiteX34" fmla="*/ 1480992 w 1525870"/>
              <a:gd name="connsiteY34" fmla="*/ 931229 h 1346355"/>
              <a:gd name="connsiteX35" fmla="*/ 1525870 w 1525870"/>
              <a:gd name="connsiteY35" fmla="*/ 981717 h 1346355"/>
              <a:gd name="connsiteX36" fmla="*/ 1520260 w 1525870"/>
              <a:gd name="connsiteY36" fmla="*/ 1009767 h 1346355"/>
              <a:gd name="connsiteX37" fmla="*/ 1458552 w 1525870"/>
              <a:gd name="connsiteY37" fmla="*/ 1063060 h 1346355"/>
              <a:gd name="connsiteX38" fmla="*/ 1447333 w 1525870"/>
              <a:gd name="connsiteY38" fmla="*/ 1096719 h 1346355"/>
              <a:gd name="connsiteX39" fmla="*/ 1458552 w 1525870"/>
              <a:gd name="connsiteY39" fmla="*/ 1152817 h 1346355"/>
              <a:gd name="connsiteX40" fmla="*/ 1438918 w 1525870"/>
              <a:gd name="connsiteY40" fmla="*/ 1203305 h 1346355"/>
              <a:gd name="connsiteX41" fmla="*/ 1405259 w 1525870"/>
              <a:gd name="connsiteY41" fmla="*/ 1231354 h 1346355"/>
              <a:gd name="connsiteX42" fmla="*/ 1374405 w 1525870"/>
              <a:gd name="connsiteY42" fmla="*/ 1231354 h 1346355"/>
              <a:gd name="connsiteX43" fmla="*/ 1323917 w 1525870"/>
              <a:gd name="connsiteY43" fmla="*/ 1217330 h 1346355"/>
              <a:gd name="connsiteX44" fmla="*/ 1295868 w 1525870"/>
              <a:gd name="connsiteY44" fmla="*/ 1206110 h 1346355"/>
              <a:gd name="connsiteX45" fmla="*/ 1265014 w 1525870"/>
              <a:gd name="connsiteY45" fmla="*/ 1273428 h 1346355"/>
              <a:gd name="connsiteX46" fmla="*/ 1234160 w 1525870"/>
              <a:gd name="connsiteY46" fmla="*/ 1321111 h 1346355"/>
              <a:gd name="connsiteX47" fmla="*/ 1192086 w 1525870"/>
              <a:gd name="connsiteY47" fmla="*/ 1321111 h 1346355"/>
              <a:gd name="connsiteX48" fmla="*/ 1049036 w 1525870"/>
              <a:gd name="connsiteY48" fmla="*/ 1200500 h 1346355"/>
              <a:gd name="connsiteX49" fmla="*/ 1018182 w 1525870"/>
              <a:gd name="connsiteY49" fmla="*/ 1194890 h 1346355"/>
              <a:gd name="connsiteX50" fmla="*/ 1001352 w 1525870"/>
              <a:gd name="connsiteY50" fmla="*/ 1245379 h 1346355"/>
              <a:gd name="connsiteX51" fmla="*/ 1001352 w 1525870"/>
              <a:gd name="connsiteY51" fmla="*/ 1304282 h 1346355"/>
              <a:gd name="connsiteX52" fmla="*/ 920010 w 1525870"/>
              <a:gd name="connsiteY52" fmla="*/ 1346355 h 1346355"/>
              <a:gd name="connsiteX53" fmla="*/ 872327 w 1525870"/>
              <a:gd name="connsiteY53" fmla="*/ 1329526 h 1346355"/>
              <a:gd name="connsiteX54" fmla="*/ 838668 w 1525870"/>
              <a:gd name="connsiteY54" fmla="*/ 1242574 h 1346355"/>
              <a:gd name="connsiteX55" fmla="*/ 802204 w 1525870"/>
              <a:gd name="connsiteY55" fmla="*/ 1211720 h 1346355"/>
              <a:gd name="connsiteX56" fmla="*/ 774155 w 1525870"/>
              <a:gd name="connsiteY56" fmla="*/ 1192086 h 1346355"/>
              <a:gd name="connsiteX57" fmla="*/ 757325 w 1525870"/>
              <a:gd name="connsiteY57" fmla="*/ 1155622 h 1346355"/>
              <a:gd name="connsiteX58" fmla="*/ 760130 w 1525870"/>
              <a:gd name="connsiteY58" fmla="*/ 1082694 h 1346355"/>
              <a:gd name="connsiteX59" fmla="*/ 740496 w 1525870"/>
              <a:gd name="connsiteY59" fmla="*/ 1060255 h 1346355"/>
              <a:gd name="connsiteX60" fmla="*/ 709642 w 1525870"/>
              <a:gd name="connsiteY60" fmla="*/ 1116353 h 1346355"/>
              <a:gd name="connsiteX61" fmla="*/ 661958 w 1525870"/>
              <a:gd name="connsiteY61" fmla="*/ 1141597 h 1346355"/>
              <a:gd name="connsiteX62" fmla="*/ 633909 w 1525870"/>
              <a:gd name="connsiteY62" fmla="*/ 1228549 h 1346355"/>
              <a:gd name="connsiteX63" fmla="*/ 603055 w 1525870"/>
              <a:gd name="connsiteY63" fmla="*/ 1281843 h 1346355"/>
              <a:gd name="connsiteX64" fmla="*/ 569396 w 1525870"/>
              <a:gd name="connsiteY64" fmla="*/ 1295867 h 1346355"/>
              <a:gd name="connsiteX65" fmla="*/ 530128 w 1525870"/>
              <a:gd name="connsiteY65" fmla="*/ 1290257 h 1346355"/>
              <a:gd name="connsiteX66" fmla="*/ 468420 w 1525870"/>
              <a:gd name="connsiteY66" fmla="*/ 1208915 h 1346355"/>
              <a:gd name="connsiteX67" fmla="*/ 412322 w 1525870"/>
              <a:gd name="connsiteY67" fmla="*/ 1166841 h 1346355"/>
              <a:gd name="connsiteX68" fmla="*/ 392687 w 1525870"/>
              <a:gd name="connsiteY68" fmla="*/ 1124768 h 1346355"/>
              <a:gd name="connsiteX69" fmla="*/ 389882 w 1525870"/>
              <a:gd name="connsiteY69" fmla="*/ 1077084 h 1346355"/>
              <a:gd name="connsiteX70" fmla="*/ 403907 w 1525870"/>
              <a:gd name="connsiteY70" fmla="*/ 1004157 h 1346355"/>
              <a:gd name="connsiteX71" fmla="*/ 373053 w 1525870"/>
              <a:gd name="connsiteY71" fmla="*/ 990132 h 1346355"/>
              <a:gd name="connsiteX72" fmla="*/ 333784 w 1525870"/>
              <a:gd name="connsiteY72" fmla="*/ 948059 h 1346355"/>
              <a:gd name="connsiteX73" fmla="*/ 356223 w 1525870"/>
              <a:gd name="connsiteY73" fmla="*/ 844277 h 1346355"/>
              <a:gd name="connsiteX74" fmla="*/ 378663 w 1525870"/>
              <a:gd name="connsiteY74" fmla="*/ 790984 h 1346355"/>
              <a:gd name="connsiteX75" fmla="*/ 395492 w 1525870"/>
              <a:gd name="connsiteY75" fmla="*/ 639519 h 1346355"/>
              <a:gd name="connsiteX76" fmla="*/ 378663 w 1525870"/>
              <a:gd name="connsiteY76" fmla="*/ 611470 h 1346355"/>
              <a:gd name="connsiteX77" fmla="*/ 339394 w 1525870"/>
              <a:gd name="connsiteY77" fmla="*/ 617079 h 1346355"/>
              <a:gd name="connsiteX78" fmla="*/ 283296 w 1525870"/>
              <a:gd name="connsiteY78" fmla="*/ 639519 h 1346355"/>
              <a:gd name="connsiteX79" fmla="*/ 230003 w 1525870"/>
              <a:gd name="connsiteY79" fmla="*/ 645128 h 1346355"/>
              <a:gd name="connsiteX80" fmla="*/ 215978 w 1525870"/>
              <a:gd name="connsiteY80" fmla="*/ 614274 h 1346355"/>
              <a:gd name="connsiteX81" fmla="*/ 241222 w 1525870"/>
              <a:gd name="connsiteY81" fmla="*/ 510493 h 1346355"/>
              <a:gd name="connsiteX82" fmla="*/ 244027 w 1525870"/>
              <a:gd name="connsiteY82" fmla="*/ 460005 h 1346355"/>
              <a:gd name="connsiteX83" fmla="*/ 218783 w 1525870"/>
              <a:gd name="connsiteY83" fmla="*/ 448785 h 1346355"/>
              <a:gd name="connsiteX84" fmla="*/ 173904 w 1525870"/>
              <a:gd name="connsiteY84" fmla="*/ 443175 h 1346355"/>
              <a:gd name="connsiteX85" fmla="*/ 154270 w 1525870"/>
              <a:gd name="connsiteY85" fmla="*/ 415126 h 1346355"/>
              <a:gd name="connsiteX86" fmla="*/ 143050 w 1525870"/>
              <a:gd name="connsiteY86" fmla="*/ 314149 h 1346355"/>
              <a:gd name="connsiteX87" fmla="*/ 100977 w 1525870"/>
              <a:gd name="connsiteY87" fmla="*/ 294515 h 1346355"/>
              <a:gd name="connsiteX88" fmla="*/ 72928 w 1525870"/>
              <a:gd name="connsiteY88" fmla="*/ 280490 h 1346355"/>
              <a:gd name="connsiteX89" fmla="*/ 44879 w 1525870"/>
              <a:gd name="connsiteY89" fmla="*/ 246832 h 1346355"/>
              <a:gd name="connsiteX90" fmla="*/ 53293 w 1525870"/>
              <a:gd name="connsiteY90" fmla="*/ 182319 h 1346355"/>
              <a:gd name="connsiteX91" fmla="*/ 84147 w 1525870"/>
              <a:gd name="connsiteY91" fmla="*/ 137440 h 1346355"/>
              <a:gd name="connsiteX92" fmla="*/ 0 w 1525870"/>
              <a:gd name="connsiteY92" fmla="*/ 53293 h 1346355"/>
              <a:gd name="connsiteX93" fmla="*/ 0 w 1525870"/>
              <a:gd name="connsiteY93" fmla="*/ 0 h 134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525870" h="1346355">
                <a:moveTo>
                  <a:pt x="0" y="0"/>
                </a:moveTo>
                <a:lnTo>
                  <a:pt x="109392" y="106586"/>
                </a:lnTo>
                <a:lnTo>
                  <a:pt x="168295" y="86952"/>
                </a:lnTo>
                <a:lnTo>
                  <a:pt x="246832" y="106586"/>
                </a:lnTo>
                <a:lnTo>
                  <a:pt x="277686" y="154270"/>
                </a:lnTo>
                <a:lnTo>
                  <a:pt x="288906" y="193538"/>
                </a:lnTo>
                <a:lnTo>
                  <a:pt x="471225" y="238417"/>
                </a:lnTo>
                <a:lnTo>
                  <a:pt x="488054" y="277686"/>
                </a:lnTo>
                <a:lnTo>
                  <a:pt x="507688" y="314149"/>
                </a:lnTo>
                <a:lnTo>
                  <a:pt x="591836" y="319759"/>
                </a:lnTo>
                <a:lnTo>
                  <a:pt x="760130" y="316954"/>
                </a:lnTo>
                <a:lnTo>
                  <a:pt x="774155" y="350613"/>
                </a:lnTo>
                <a:lnTo>
                  <a:pt x="762935" y="426346"/>
                </a:lnTo>
                <a:lnTo>
                  <a:pt x="771350" y="454395"/>
                </a:lnTo>
                <a:lnTo>
                  <a:pt x="819033" y="471224"/>
                </a:lnTo>
                <a:lnTo>
                  <a:pt x="922815" y="429151"/>
                </a:lnTo>
                <a:lnTo>
                  <a:pt x="984523" y="409516"/>
                </a:lnTo>
                <a:lnTo>
                  <a:pt x="1032206" y="440370"/>
                </a:lnTo>
                <a:lnTo>
                  <a:pt x="1060255" y="457200"/>
                </a:lnTo>
                <a:lnTo>
                  <a:pt x="1169647" y="460005"/>
                </a:lnTo>
                <a:lnTo>
                  <a:pt x="1214525" y="476834"/>
                </a:lnTo>
                <a:lnTo>
                  <a:pt x="1220135" y="513298"/>
                </a:lnTo>
                <a:lnTo>
                  <a:pt x="1192086" y="566591"/>
                </a:lnTo>
                <a:lnTo>
                  <a:pt x="1194891" y="614274"/>
                </a:lnTo>
                <a:lnTo>
                  <a:pt x="1234160" y="639519"/>
                </a:lnTo>
                <a:lnTo>
                  <a:pt x="1321112" y="642324"/>
                </a:lnTo>
                <a:lnTo>
                  <a:pt x="1363185" y="661958"/>
                </a:lnTo>
                <a:lnTo>
                  <a:pt x="1385625" y="681592"/>
                </a:lnTo>
                <a:lnTo>
                  <a:pt x="1368795" y="704032"/>
                </a:lnTo>
                <a:lnTo>
                  <a:pt x="1337941" y="743300"/>
                </a:lnTo>
                <a:lnTo>
                  <a:pt x="1346356" y="785374"/>
                </a:lnTo>
                <a:lnTo>
                  <a:pt x="1402454" y="816228"/>
                </a:lnTo>
                <a:lnTo>
                  <a:pt x="1458552" y="819033"/>
                </a:lnTo>
                <a:lnTo>
                  <a:pt x="1489406" y="863911"/>
                </a:lnTo>
                <a:lnTo>
                  <a:pt x="1480992" y="931229"/>
                </a:lnTo>
                <a:lnTo>
                  <a:pt x="1525870" y="981717"/>
                </a:lnTo>
                <a:lnTo>
                  <a:pt x="1520260" y="1009767"/>
                </a:lnTo>
                <a:lnTo>
                  <a:pt x="1458552" y="1063060"/>
                </a:lnTo>
                <a:lnTo>
                  <a:pt x="1447333" y="1096719"/>
                </a:lnTo>
                <a:lnTo>
                  <a:pt x="1458552" y="1152817"/>
                </a:lnTo>
                <a:lnTo>
                  <a:pt x="1438918" y="1203305"/>
                </a:lnTo>
                <a:lnTo>
                  <a:pt x="1405259" y="1231354"/>
                </a:lnTo>
                <a:lnTo>
                  <a:pt x="1374405" y="1231354"/>
                </a:lnTo>
                <a:lnTo>
                  <a:pt x="1323917" y="1217330"/>
                </a:lnTo>
                <a:lnTo>
                  <a:pt x="1295868" y="1206110"/>
                </a:lnTo>
                <a:lnTo>
                  <a:pt x="1265014" y="1273428"/>
                </a:lnTo>
                <a:lnTo>
                  <a:pt x="1234160" y="1321111"/>
                </a:lnTo>
                <a:lnTo>
                  <a:pt x="1192086" y="1321111"/>
                </a:lnTo>
                <a:lnTo>
                  <a:pt x="1049036" y="1200500"/>
                </a:lnTo>
                <a:lnTo>
                  <a:pt x="1018182" y="1194890"/>
                </a:lnTo>
                <a:lnTo>
                  <a:pt x="1001352" y="1245379"/>
                </a:lnTo>
                <a:lnTo>
                  <a:pt x="1001352" y="1304282"/>
                </a:lnTo>
                <a:lnTo>
                  <a:pt x="920010" y="1346355"/>
                </a:lnTo>
                <a:lnTo>
                  <a:pt x="872327" y="1329526"/>
                </a:lnTo>
                <a:lnTo>
                  <a:pt x="838668" y="1242574"/>
                </a:lnTo>
                <a:lnTo>
                  <a:pt x="802204" y="1211720"/>
                </a:lnTo>
                <a:lnTo>
                  <a:pt x="774155" y="1192086"/>
                </a:lnTo>
                <a:lnTo>
                  <a:pt x="757325" y="1155622"/>
                </a:lnTo>
                <a:lnTo>
                  <a:pt x="760130" y="1082694"/>
                </a:lnTo>
                <a:lnTo>
                  <a:pt x="740496" y="1060255"/>
                </a:lnTo>
                <a:lnTo>
                  <a:pt x="709642" y="1116353"/>
                </a:lnTo>
                <a:lnTo>
                  <a:pt x="661958" y="1141597"/>
                </a:lnTo>
                <a:lnTo>
                  <a:pt x="633909" y="1228549"/>
                </a:lnTo>
                <a:lnTo>
                  <a:pt x="603055" y="1281843"/>
                </a:lnTo>
                <a:lnTo>
                  <a:pt x="569396" y="1295867"/>
                </a:lnTo>
                <a:lnTo>
                  <a:pt x="530128" y="1290257"/>
                </a:lnTo>
                <a:lnTo>
                  <a:pt x="468420" y="1208915"/>
                </a:lnTo>
                <a:lnTo>
                  <a:pt x="412322" y="1166841"/>
                </a:lnTo>
                <a:lnTo>
                  <a:pt x="392687" y="1124768"/>
                </a:lnTo>
                <a:lnTo>
                  <a:pt x="389882" y="1077084"/>
                </a:lnTo>
                <a:lnTo>
                  <a:pt x="403907" y="1004157"/>
                </a:lnTo>
                <a:lnTo>
                  <a:pt x="373053" y="990132"/>
                </a:lnTo>
                <a:lnTo>
                  <a:pt x="333784" y="948059"/>
                </a:lnTo>
                <a:lnTo>
                  <a:pt x="356223" y="844277"/>
                </a:lnTo>
                <a:lnTo>
                  <a:pt x="378663" y="790984"/>
                </a:lnTo>
                <a:lnTo>
                  <a:pt x="395492" y="639519"/>
                </a:lnTo>
                <a:lnTo>
                  <a:pt x="378663" y="611470"/>
                </a:lnTo>
                <a:lnTo>
                  <a:pt x="339394" y="617079"/>
                </a:lnTo>
                <a:lnTo>
                  <a:pt x="283296" y="639519"/>
                </a:lnTo>
                <a:lnTo>
                  <a:pt x="230003" y="645128"/>
                </a:lnTo>
                <a:lnTo>
                  <a:pt x="215978" y="614274"/>
                </a:lnTo>
                <a:lnTo>
                  <a:pt x="241222" y="510493"/>
                </a:lnTo>
                <a:lnTo>
                  <a:pt x="244027" y="460005"/>
                </a:lnTo>
                <a:lnTo>
                  <a:pt x="218783" y="448785"/>
                </a:lnTo>
                <a:lnTo>
                  <a:pt x="173904" y="443175"/>
                </a:lnTo>
                <a:lnTo>
                  <a:pt x="154270" y="415126"/>
                </a:lnTo>
                <a:lnTo>
                  <a:pt x="143050" y="314149"/>
                </a:lnTo>
                <a:lnTo>
                  <a:pt x="100977" y="294515"/>
                </a:lnTo>
                <a:lnTo>
                  <a:pt x="72928" y="280490"/>
                </a:lnTo>
                <a:lnTo>
                  <a:pt x="44879" y="246832"/>
                </a:lnTo>
                <a:lnTo>
                  <a:pt x="53293" y="182319"/>
                </a:lnTo>
                <a:lnTo>
                  <a:pt x="84147" y="137440"/>
                </a:lnTo>
                <a:lnTo>
                  <a:pt x="0" y="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5360988" y="-463550"/>
            <a:ext cx="885825" cy="927100"/>
          </a:xfrm>
          <a:custGeom>
            <a:avLst/>
            <a:gdLst>
              <a:gd name="connsiteX0" fmla="*/ 265142 w 1750617"/>
              <a:gd name="connsiteY0" fmla="*/ 0 h 1730221"/>
              <a:gd name="connsiteX1" fmla="*/ 343324 w 1750617"/>
              <a:gd name="connsiteY1" fmla="*/ 180161 h 1730221"/>
              <a:gd name="connsiteX2" fmla="*/ 428306 w 1750617"/>
              <a:gd name="connsiteY2" fmla="*/ 356922 h 1730221"/>
              <a:gd name="connsiteX3" fmla="*/ 516687 w 1750617"/>
              <a:gd name="connsiteY3" fmla="*/ 516687 h 1730221"/>
              <a:gd name="connsiteX4" fmla="*/ 605067 w 1750617"/>
              <a:gd name="connsiteY4" fmla="*/ 635661 h 1730221"/>
              <a:gd name="connsiteX5" fmla="*/ 295735 w 1750617"/>
              <a:gd name="connsiteY5" fmla="*/ 577874 h 1730221"/>
              <a:gd name="connsiteX6" fmla="*/ 312731 w 1750617"/>
              <a:gd name="connsiteY6" fmla="*/ 632262 h 1730221"/>
              <a:gd name="connsiteX7" fmla="*/ 305933 w 1750617"/>
              <a:gd name="connsiteY7" fmla="*/ 683250 h 1730221"/>
              <a:gd name="connsiteX8" fmla="*/ 254944 w 1750617"/>
              <a:gd name="connsiteY8" fmla="*/ 730840 h 1730221"/>
              <a:gd name="connsiteX9" fmla="*/ 88380 w 1750617"/>
              <a:gd name="connsiteY9" fmla="*/ 754635 h 1730221"/>
              <a:gd name="connsiteX10" fmla="*/ 122373 w 1750617"/>
              <a:gd name="connsiteY10" fmla="*/ 802224 h 1730221"/>
              <a:gd name="connsiteX11" fmla="*/ 118974 w 1750617"/>
              <a:gd name="connsiteY11" fmla="*/ 853213 h 1730221"/>
              <a:gd name="connsiteX12" fmla="*/ 0 w 1750617"/>
              <a:gd name="connsiteY12" fmla="*/ 961990 h 1730221"/>
              <a:gd name="connsiteX13" fmla="*/ 173362 w 1750617"/>
              <a:gd name="connsiteY13" fmla="*/ 985784 h 1730221"/>
              <a:gd name="connsiteX14" fmla="*/ 278739 w 1750617"/>
              <a:gd name="connsiteY14" fmla="*/ 1006180 h 1730221"/>
              <a:gd name="connsiteX15" fmla="*/ 309332 w 1750617"/>
              <a:gd name="connsiteY15" fmla="*/ 1029975 h 1730221"/>
              <a:gd name="connsiteX16" fmla="*/ 302533 w 1750617"/>
              <a:gd name="connsiteY16" fmla="*/ 1074165 h 1730221"/>
              <a:gd name="connsiteX17" fmla="*/ 265142 w 1750617"/>
              <a:gd name="connsiteY17" fmla="*/ 1128553 h 1730221"/>
              <a:gd name="connsiteX18" fmla="*/ 200556 w 1750617"/>
              <a:gd name="connsiteY18" fmla="*/ 1380098 h 1730221"/>
              <a:gd name="connsiteX19" fmla="*/ 275339 w 1750617"/>
              <a:gd name="connsiteY19" fmla="*/ 1376699 h 1730221"/>
              <a:gd name="connsiteX20" fmla="*/ 339925 w 1750617"/>
              <a:gd name="connsiteY20" fmla="*/ 1410691 h 1730221"/>
              <a:gd name="connsiteX21" fmla="*/ 387515 w 1750617"/>
              <a:gd name="connsiteY21" fmla="*/ 1471878 h 1730221"/>
              <a:gd name="connsiteX22" fmla="*/ 428306 w 1750617"/>
              <a:gd name="connsiteY22" fmla="*/ 1597650 h 1730221"/>
              <a:gd name="connsiteX23" fmla="*/ 452101 w 1750617"/>
              <a:gd name="connsiteY23" fmla="*/ 1730221 h 1730221"/>
              <a:gd name="connsiteX24" fmla="*/ 513287 w 1750617"/>
              <a:gd name="connsiteY24" fmla="*/ 1587453 h 1730221"/>
              <a:gd name="connsiteX25" fmla="*/ 540481 w 1750617"/>
              <a:gd name="connsiteY25" fmla="*/ 1536464 h 1730221"/>
              <a:gd name="connsiteX26" fmla="*/ 577873 w 1750617"/>
              <a:gd name="connsiteY26" fmla="*/ 1526266 h 1730221"/>
              <a:gd name="connsiteX27" fmla="*/ 611866 w 1750617"/>
              <a:gd name="connsiteY27" fmla="*/ 1526266 h 1730221"/>
              <a:gd name="connsiteX28" fmla="*/ 611866 w 1750617"/>
              <a:gd name="connsiteY28" fmla="*/ 1437885 h 1730221"/>
              <a:gd name="connsiteX29" fmla="*/ 662855 w 1750617"/>
              <a:gd name="connsiteY29" fmla="*/ 1312113 h 1730221"/>
              <a:gd name="connsiteX30" fmla="*/ 707045 w 1750617"/>
              <a:gd name="connsiteY30" fmla="*/ 1247527 h 1730221"/>
              <a:gd name="connsiteX31" fmla="*/ 758034 w 1750617"/>
              <a:gd name="connsiteY31" fmla="*/ 1220333 h 1730221"/>
              <a:gd name="connsiteX32" fmla="*/ 809023 w 1750617"/>
              <a:gd name="connsiteY32" fmla="*/ 1233930 h 1730221"/>
              <a:gd name="connsiteX33" fmla="*/ 870209 w 1750617"/>
              <a:gd name="connsiteY33" fmla="*/ 1325710 h 1730221"/>
              <a:gd name="connsiteX34" fmla="*/ 917799 w 1750617"/>
              <a:gd name="connsiteY34" fmla="*/ 1437885 h 1730221"/>
              <a:gd name="connsiteX35" fmla="*/ 955191 w 1750617"/>
              <a:gd name="connsiteY35" fmla="*/ 1577255 h 1730221"/>
              <a:gd name="connsiteX36" fmla="*/ 1029974 w 1750617"/>
              <a:gd name="connsiteY36" fmla="*/ 1492274 h 1730221"/>
              <a:gd name="connsiteX37" fmla="*/ 1084362 w 1750617"/>
              <a:gd name="connsiteY37" fmla="*/ 1478676 h 1730221"/>
              <a:gd name="connsiteX38" fmla="*/ 1138750 w 1750617"/>
              <a:gd name="connsiteY38" fmla="*/ 1502471 h 1730221"/>
              <a:gd name="connsiteX39" fmla="*/ 1176142 w 1750617"/>
              <a:gd name="connsiteY39" fmla="*/ 1580654 h 1730221"/>
              <a:gd name="connsiteX40" fmla="*/ 1216933 w 1750617"/>
              <a:gd name="connsiteY40" fmla="*/ 1553460 h 1730221"/>
              <a:gd name="connsiteX41" fmla="*/ 1271322 w 1750617"/>
              <a:gd name="connsiteY41" fmla="*/ 1573856 h 1730221"/>
              <a:gd name="connsiteX42" fmla="*/ 1390295 w 1750617"/>
              <a:gd name="connsiteY42" fmla="*/ 1682632 h 1730221"/>
              <a:gd name="connsiteX43" fmla="*/ 1322310 w 1750617"/>
              <a:gd name="connsiteY43" fmla="*/ 1550061 h 1730221"/>
              <a:gd name="connsiteX44" fmla="*/ 1315512 w 1750617"/>
              <a:gd name="connsiteY44" fmla="*/ 1495673 h 1730221"/>
              <a:gd name="connsiteX45" fmla="*/ 1325710 w 1750617"/>
              <a:gd name="connsiteY45" fmla="*/ 1454882 h 1730221"/>
              <a:gd name="connsiteX46" fmla="*/ 1373299 w 1750617"/>
              <a:gd name="connsiteY46" fmla="*/ 1434486 h 1730221"/>
              <a:gd name="connsiteX47" fmla="*/ 1325710 w 1750617"/>
              <a:gd name="connsiteY47" fmla="*/ 1363102 h 1730221"/>
              <a:gd name="connsiteX48" fmla="*/ 1318911 w 1750617"/>
              <a:gd name="connsiteY48" fmla="*/ 1308714 h 1730221"/>
              <a:gd name="connsiteX49" fmla="*/ 1352904 w 1750617"/>
              <a:gd name="connsiteY49" fmla="*/ 1264523 h 1730221"/>
              <a:gd name="connsiteX50" fmla="*/ 1448083 w 1750617"/>
              <a:gd name="connsiteY50" fmla="*/ 1244128 h 1730221"/>
              <a:gd name="connsiteX51" fmla="*/ 1335907 w 1750617"/>
              <a:gd name="connsiteY51" fmla="*/ 1121755 h 1730221"/>
              <a:gd name="connsiteX52" fmla="*/ 1271322 w 1750617"/>
              <a:gd name="connsiteY52" fmla="*/ 1012978 h 1730221"/>
              <a:gd name="connsiteX53" fmla="*/ 1244127 w 1750617"/>
              <a:gd name="connsiteY53" fmla="*/ 921198 h 1730221"/>
              <a:gd name="connsiteX54" fmla="*/ 1257724 w 1750617"/>
              <a:gd name="connsiteY54" fmla="*/ 863411 h 1730221"/>
              <a:gd name="connsiteX55" fmla="*/ 1325710 w 1750617"/>
              <a:gd name="connsiteY55" fmla="*/ 829419 h 1730221"/>
              <a:gd name="connsiteX56" fmla="*/ 1529665 w 1750617"/>
              <a:gd name="connsiteY56" fmla="*/ 832818 h 1730221"/>
              <a:gd name="connsiteX57" fmla="*/ 1526266 w 1750617"/>
              <a:gd name="connsiteY57" fmla="*/ 764833 h 1730221"/>
              <a:gd name="connsiteX58" fmla="*/ 1584053 w 1750617"/>
              <a:gd name="connsiteY58" fmla="*/ 707045 h 1730221"/>
              <a:gd name="connsiteX59" fmla="*/ 1750617 w 1750617"/>
              <a:gd name="connsiteY59" fmla="*/ 628862 h 1730221"/>
              <a:gd name="connsiteX60" fmla="*/ 1587452 w 1750617"/>
              <a:gd name="connsiteY60" fmla="*/ 577874 h 1730221"/>
              <a:gd name="connsiteX61" fmla="*/ 1478676 w 1750617"/>
              <a:gd name="connsiteY61" fmla="*/ 523485 h 1730221"/>
              <a:gd name="connsiteX62" fmla="*/ 1444684 w 1750617"/>
              <a:gd name="connsiteY62" fmla="*/ 465698 h 1730221"/>
              <a:gd name="connsiteX63" fmla="*/ 1478676 w 1750617"/>
              <a:gd name="connsiteY63" fmla="*/ 397713 h 1730221"/>
              <a:gd name="connsiteX64" fmla="*/ 1155747 w 1750617"/>
              <a:gd name="connsiteY64" fmla="*/ 390914 h 1730221"/>
              <a:gd name="connsiteX65" fmla="*/ 1111556 w 1750617"/>
              <a:gd name="connsiteY65" fmla="*/ 367120 h 1730221"/>
              <a:gd name="connsiteX66" fmla="*/ 1097959 w 1750617"/>
              <a:gd name="connsiteY66" fmla="*/ 346724 h 1730221"/>
              <a:gd name="connsiteX67" fmla="*/ 1108157 w 1750617"/>
              <a:gd name="connsiteY67" fmla="*/ 0 h 1730221"/>
              <a:gd name="connsiteX68" fmla="*/ 1026575 w 1750617"/>
              <a:gd name="connsiteY68" fmla="*/ 115575 h 1730221"/>
              <a:gd name="connsiteX69" fmla="*/ 985784 w 1750617"/>
              <a:gd name="connsiteY69" fmla="*/ 166563 h 1730221"/>
              <a:gd name="connsiteX70" fmla="*/ 917799 w 1750617"/>
              <a:gd name="connsiteY70" fmla="*/ 166563 h 1730221"/>
              <a:gd name="connsiteX71" fmla="*/ 866810 w 1750617"/>
              <a:gd name="connsiteY71" fmla="*/ 135970 h 1730221"/>
              <a:gd name="connsiteX72" fmla="*/ 819220 w 1750617"/>
              <a:gd name="connsiteY72" fmla="*/ 224351 h 1730221"/>
              <a:gd name="connsiteX73" fmla="*/ 751235 w 1750617"/>
              <a:gd name="connsiteY73" fmla="*/ 268541 h 1730221"/>
              <a:gd name="connsiteX74" fmla="*/ 700246 w 1750617"/>
              <a:gd name="connsiteY74" fmla="*/ 299134 h 1730221"/>
              <a:gd name="connsiteX75" fmla="*/ 652657 w 1750617"/>
              <a:gd name="connsiteY75" fmla="*/ 282138 h 1730221"/>
              <a:gd name="connsiteX76" fmla="*/ 598269 w 1750617"/>
              <a:gd name="connsiteY76" fmla="*/ 210754 h 1730221"/>
              <a:gd name="connsiteX77" fmla="*/ 605067 w 1750617"/>
              <a:gd name="connsiteY77" fmla="*/ 414709 h 1730221"/>
              <a:gd name="connsiteX78" fmla="*/ 625463 w 1750617"/>
              <a:gd name="connsiteY78" fmla="*/ 605068 h 1730221"/>
              <a:gd name="connsiteX79" fmla="*/ 530284 w 1750617"/>
              <a:gd name="connsiteY79" fmla="*/ 479295 h 1730221"/>
              <a:gd name="connsiteX80" fmla="*/ 462298 w 1750617"/>
              <a:gd name="connsiteY80" fmla="*/ 353523 h 1730221"/>
              <a:gd name="connsiteX81" fmla="*/ 326328 w 1750617"/>
              <a:gd name="connsiteY81" fmla="*/ 67985 h 1730221"/>
              <a:gd name="connsiteX82" fmla="*/ 265142 w 1750617"/>
              <a:gd name="connsiteY82" fmla="*/ 0 h 173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50617" h="1730221">
                <a:moveTo>
                  <a:pt x="265142" y="0"/>
                </a:moveTo>
                <a:lnTo>
                  <a:pt x="343324" y="180161"/>
                </a:lnTo>
                <a:lnTo>
                  <a:pt x="428306" y="356922"/>
                </a:lnTo>
                <a:lnTo>
                  <a:pt x="516687" y="516687"/>
                </a:lnTo>
                <a:lnTo>
                  <a:pt x="605067" y="635661"/>
                </a:lnTo>
                <a:lnTo>
                  <a:pt x="295735" y="577874"/>
                </a:lnTo>
                <a:lnTo>
                  <a:pt x="312731" y="632262"/>
                </a:lnTo>
                <a:lnTo>
                  <a:pt x="305933" y="683250"/>
                </a:lnTo>
                <a:lnTo>
                  <a:pt x="254944" y="730840"/>
                </a:lnTo>
                <a:lnTo>
                  <a:pt x="88380" y="754635"/>
                </a:lnTo>
                <a:lnTo>
                  <a:pt x="122373" y="802224"/>
                </a:lnTo>
                <a:lnTo>
                  <a:pt x="118974" y="853213"/>
                </a:lnTo>
                <a:lnTo>
                  <a:pt x="0" y="961990"/>
                </a:lnTo>
                <a:lnTo>
                  <a:pt x="173362" y="985784"/>
                </a:lnTo>
                <a:lnTo>
                  <a:pt x="278739" y="1006180"/>
                </a:lnTo>
                <a:lnTo>
                  <a:pt x="309332" y="1029975"/>
                </a:lnTo>
                <a:lnTo>
                  <a:pt x="302533" y="1074165"/>
                </a:lnTo>
                <a:lnTo>
                  <a:pt x="265142" y="1128553"/>
                </a:lnTo>
                <a:lnTo>
                  <a:pt x="200556" y="1380098"/>
                </a:lnTo>
                <a:lnTo>
                  <a:pt x="275339" y="1376699"/>
                </a:lnTo>
                <a:lnTo>
                  <a:pt x="339925" y="1410691"/>
                </a:lnTo>
                <a:lnTo>
                  <a:pt x="387515" y="1471878"/>
                </a:lnTo>
                <a:lnTo>
                  <a:pt x="428306" y="1597650"/>
                </a:lnTo>
                <a:lnTo>
                  <a:pt x="452101" y="1730221"/>
                </a:lnTo>
                <a:lnTo>
                  <a:pt x="513287" y="1587453"/>
                </a:lnTo>
                <a:lnTo>
                  <a:pt x="540481" y="1536464"/>
                </a:lnTo>
                <a:lnTo>
                  <a:pt x="577873" y="1526266"/>
                </a:lnTo>
                <a:lnTo>
                  <a:pt x="611866" y="1526266"/>
                </a:lnTo>
                <a:lnTo>
                  <a:pt x="611866" y="1437885"/>
                </a:lnTo>
                <a:lnTo>
                  <a:pt x="662855" y="1312113"/>
                </a:lnTo>
                <a:lnTo>
                  <a:pt x="707045" y="1247527"/>
                </a:lnTo>
                <a:lnTo>
                  <a:pt x="758034" y="1220333"/>
                </a:lnTo>
                <a:lnTo>
                  <a:pt x="809023" y="1233930"/>
                </a:lnTo>
                <a:lnTo>
                  <a:pt x="870209" y="1325710"/>
                </a:lnTo>
                <a:lnTo>
                  <a:pt x="917799" y="1437885"/>
                </a:lnTo>
                <a:lnTo>
                  <a:pt x="955191" y="1577255"/>
                </a:lnTo>
                <a:lnTo>
                  <a:pt x="1029974" y="1492274"/>
                </a:lnTo>
                <a:lnTo>
                  <a:pt x="1084362" y="1478676"/>
                </a:lnTo>
                <a:lnTo>
                  <a:pt x="1138750" y="1502471"/>
                </a:lnTo>
                <a:lnTo>
                  <a:pt x="1176142" y="1580654"/>
                </a:lnTo>
                <a:lnTo>
                  <a:pt x="1216933" y="1553460"/>
                </a:lnTo>
                <a:lnTo>
                  <a:pt x="1271322" y="1573856"/>
                </a:lnTo>
                <a:lnTo>
                  <a:pt x="1390295" y="1682632"/>
                </a:lnTo>
                <a:lnTo>
                  <a:pt x="1322310" y="1550061"/>
                </a:lnTo>
                <a:lnTo>
                  <a:pt x="1315512" y="1495673"/>
                </a:lnTo>
                <a:lnTo>
                  <a:pt x="1325710" y="1454882"/>
                </a:lnTo>
                <a:lnTo>
                  <a:pt x="1373299" y="1434486"/>
                </a:lnTo>
                <a:lnTo>
                  <a:pt x="1325710" y="1363102"/>
                </a:lnTo>
                <a:lnTo>
                  <a:pt x="1318911" y="1308714"/>
                </a:lnTo>
                <a:lnTo>
                  <a:pt x="1352904" y="1264523"/>
                </a:lnTo>
                <a:lnTo>
                  <a:pt x="1448083" y="1244128"/>
                </a:lnTo>
                <a:lnTo>
                  <a:pt x="1335907" y="1121755"/>
                </a:lnTo>
                <a:lnTo>
                  <a:pt x="1271322" y="1012978"/>
                </a:lnTo>
                <a:lnTo>
                  <a:pt x="1244127" y="921198"/>
                </a:lnTo>
                <a:lnTo>
                  <a:pt x="1257724" y="863411"/>
                </a:lnTo>
                <a:lnTo>
                  <a:pt x="1325710" y="829419"/>
                </a:lnTo>
                <a:lnTo>
                  <a:pt x="1529665" y="832818"/>
                </a:lnTo>
                <a:lnTo>
                  <a:pt x="1526266" y="764833"/>
                </a:lnTo>
                <a:lnTo>
                  <a:pt x="1584053" y="707045"/>
                </a:lnTo>
                <a:lnTo>
                  <a:pt x="1750617" y="628862"/>
                </a:lnTo>
                <a:lnTo>
                  <a:pt x="1587452" y="577874"/>
                </a:lnTo>
                <a:lnTo>
                  <a:pt x="1478676" y="523485"/>
                </a:lnTo>
                <a:lnTo>
                  <a:pt x="1444684" y="465698"/>
                </a:lnTo>
                <a:lnTo>
                  <a:pt x="1478676" y="397713"/>
                </a:lnTo>
                <a:lnTo>
                  <a:pt x="1155747" y="390914"/>
                </a:lnTo>
                <a:lnTo>
                  <a:pt x="1111556" y="367120"/>
                </a:lnTo>
                <a:lnTo>
                  <a:pt x="1097959" y="346724"/>
                </a:lnTo>
                <a:lnTo>
                  <a:pt x="1108157" y="0"/>
                </a:lnTo>
                <a:lnTo>
                  <a:pt x="1026575" y="115575"/>
                </a:lnTo>
                <a:lnTo>
                  <a:pt x="985784" y="166563"/>
                </a:lnTo>
                <a:lnTo>
                  <a:pt x="917799" y="166563"/>
                </a:lnTo>
                <a:lnTo>
                  <a:pt x="866810" y="135970"/>
                </a:lnTo>
                <a:lnTo>
                  <a:pt x="819220" y="224351"/>
                </a:lnTo>
                <a:lnTo>
                  <a:pt x="751235" y="268541"/>
                </a:lnTo>
                <a:lnTo>
                  <a:pt x="700246" y="299134"/>
                </a:lnTo>
                <a:lnTo>
                  <a:pt x="652657" y="282138"/>
                </a:lnTo>
                <a:lnTo>
                  <a:pt x="598269" y="210754"/>
                </a:lnTo>
                <a:lnTo>
                  <a:pt x="605067" y="414709"/>
                </a:lnTo>
                <a:lnTo>
                  <a:pt x="625463" y="605068"/>
                </a:lnTo>
                <a:lnTo>
                  <a:pt x="530284" y="479295"/>
                </a:lnTo>
                <a:lnTo>
                  <a:pt x="462298" y="353523"/>
                </a:lnTo>
                <a:lnTo>
                  <a:pt x="326328" y="67985"/>
                </a:lnTo>
                <a:lnTo>
                  <a:pt x="265142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6180138" y="-1065213"/>
            <a:ext cx="1546225" cy="1619251"/>
          </a:xfrm>
          <a:custGeom>
            <a:avLst/>
            <a:gdLst>
              <a:gd name="connsiteX0" fmla="*/ 244475 w 1546225"/>
              <a:gd name="connsiteY0" fmla="*/ 0 h 1619250"/>
              <a:gd name="connsiteX1" fmla="*/ 206375 w 1546225"/>
              <a:gd name="connsiteY1" fmla="*/ 44450 h 1619250"/>
              <a:gd name="connsiteX2" fmla="*/ 288925 w 1546225"/>
              <a:gd name="connsiteY2" fmla="*/ 79375 h 1619250"/>
              <a:gd name="connsiteX3" fmla="*/ 390525 w 1546225"/>
              <a:gd name="connsiteY3" fmla="*/ 155575 h 1619250"/>
              <a:gd name="connsiteX4" fmla="*/ 473075 w 1546225"/>
              <a:gd name="connsiteY4" fmla="*/ 263525 h 1619250"/>
              <a:gd name="connsiteX5" fmla="*/ 549275 w 1546225"/>
              <a:gd name="connsiteY5" fmla="*/ 390525 h 1619250"/>
              <a:gd name="connsiteX6" fmla="*/ 577850 w 1546225"/>
              <a:gd name="connsiteY6" fmla="*/ 457200 h 1619250"/>
              <a:gd name="connsiteX7" fmla="*/ 587375 w 1546225"/>
              <a:gd name="connsiteY7" fmla="*/ 504825 h 1619250"/>
              <a:gd name="connsiteX8" fmla="*/ 511175 w 1546225"/>
              <a:gd name="connsiteY8" fmla="*/ 469900 h 1619250"/>
              <a:gd name="connsiteX9" fmla="*/ 428625 w 1546225"/>
              <a:gd name="connsiteY9" fmla="*/ 368300 h 1619250"/>
              <a:gd name="connsiteX10" fmla="*/ 415925 w 1546225"/>
              <a:gd name="connsiteY10" fmla="*/ 460375 h 1619250"/>
              <a:gd name="connsiteX11" fmla="*/ 371475 w 1546225"/>
              <a:gd name="connsiteY11" fmla="*/ 514350 h 1619250"/>
              <a:gd name="connsiteX12" fmla="*/ 193675 w 1546225"/>
              <a:gd name="connsiteY12" fmla="*/ 514350 h 1619250"/>
              <a:gd name="connsiteX13" fmla="*/ 193675 w 1546225"/>
              <a:gd name="connsiteY13" fmla="*/ 565150 h 1619250"/>
              <a:gd name="connsiteX14" fmla="*/ 146050 w 1546225"/>
              <a:gd name="connsiteY14" fmla="*/ 587375 h 1619250"/>
              <a:gd name="connsiteX15" fmla="*/ 0 w 1546225"/>
              <a:gd name="connsiteY15" fmla="*/ 587375 h 1619250"/>
              <a:gd name="connsiteX16" fmla="*/ 161925 w 1546225"/>
              <a:gd name="connsiteY16" fmla="*/ 701675 h 1619250"/>
              <a:gd name="connsiteX17" fmla="*/ 203200 w 1546225"/>
              <a:gd name="connsiteY17" fmla="*/ 742950 h 1619250"/>
              <a:gd name="connsiteX18" fmla="*/ 209550 w 1546225"/>
              <a:gd name="connsiteY18" fmla="*/ 803275 h 1619250"/>
              <a:gd name="connsiteX19" fmla="*/ 193675 w 1546225"/>
              <a:gd name="connsiteY19" fmla="*/ 854075 h 1619250"/>
              <a:gd name="connsiteX20" fmla="*/ 98425 w 1546225"/>
              <a:gd name="connsiteY20" fmla="*/ 930275 h 1619250"/>
              <a:gd name="connsiteX21" fmla="*/ 152400 w 1546225"/>
              <a:gd name="connsiteY21" fmla="*/ 981075 h 1619250"/>
              <a:gd name="connsiteX22" fmla="*/ 155575 w 1546225"/>
              <a:gd name="connsiteY22" fmla="*/ 1041400 h 1619250"/>
              <a:gd name="connsiteX23" fmla="*/ 28575 w 1546225"/>
              <a:gd name="connsiteY23" fmla="*/ 1292225 h 1619250"/>
              <a:gd name="connsiteX24" fmla="*/ 152400 w 1546225"/>
              <a:gd name="connsiteY24" fmla="*/ 1228725 h 1619250"/>
              <a:gd name="connsiteX25" fmla="*/ 250825 w 1546225"/>
              <a:gd name="connsiteY25" fmla="*/ 1203325 h 1619250"/>
              <a:gd name="connsiteX26" fmla="*/ 371475 w 1546225"/>
              <a:gd name="connsiteY26" fmla="*/ 1238250 h 1619250"/>
              <a:gd name="connsiteX27" fmla="*/ 434975 w 1546225"/>
              <a:gd name="connsiteY27" fmla="*/ 1168400 h 1619250"/>
              <a:gd name="connsiteX28" fmla="*/ 530225 w 1546225"/>
              <a:gd name="connsiteY28" fmla="*/ 1130300 h 1619250"/>
              <a:gd name="connsiteX29" fmla="*/ 590550 w 1546225"/>
              <a:gd name="connsiteY29" fmla="*/ 1149350 h 1619250"/>
              <a:gd name="connsiteX30" fmla="*/ 650875 w 1546225"/>
              <a:gd name="connsiteY30" fmla="*/ 1212850 h 1619250"/>
              <a:gd name="connsiteX31" fmla="*/ 682625 w 1546225"/>
              <a:gd name="connsiteY31" fmla="*/ 1263650 h 1619250"/>
              <a:gd name="connsiteX32" fmla="*/ 739775 w 1546225"/>
              <a:gd name="connsiteY32" fmla="*/ 1422400 h 1619250"/>
              <a:gd name="connsiteX33" fmla="*/ 777875 w 1546225"/>
              <a:gd name="connsiteY33" fmla="*/ 1384300 h 1619250"/>
              <a:gd name="connsiteX34" fmla="*/ 809625 w 1546225"/>
              <a:gd name="connsiteY34" fmla="*/ 1377950 h 1619250"/>
              <a:gd name="connsiteX35" fmla="*/ 857250 w 1546225"/>
              <a:gd name="connsiteY35" fmla="*/ 1400175 h 1619250"/>
              <a:gd name="connsiteX36" fmla="*/ 889000 w 1546225"/>
              <a:gd name="connsiteY36" fmla="*/ 1492250 h 1619250"/>
              <a:gd name="connsiteX37" fmla="*/ 977900 w 1546225"/>
              <a:gd name="connsiteY37" fmla="*/ 1492250 h 1619250"/>
              <a:gd name="connsiteX38" fmla="*/ 1104900 w 1546225"/>
              <a:gd name="connsiteY38" fmla="*/ 1619250 h 1619250"/>
              <a:gd name="connsiteX39" fmla="*/ 1098550 w 1546225"/>
              <a:gd name="connsiteY39" fmla="*/ 1390650 h 1619250"/>
              <a:gd name="connsiteX40" fmla="*/ 1133475 w 1546225"/>
              <a:gd name="connsiteY40" fmla="*/ 1336675 h 1619250"/>
              <a:gd name="connsiteX41" fmla="*/ 1225550 w 1546225"/>
              <a:gd name="connsiteY41" fmla="*/ 1320800 h 1619250"/>
              <a:gd name="connsiteX42" fmla="*/ 1117600 w 1546225"/>
              <a:gd name="connsiteY42" fmla="*/ 1063625 h 1619250"/>
              <a:gd name="connsiteX43" fmla="*/ 1085850 w 1546225"/>
              <a:gd name="connsiteY43" fmla="*/ 965200 h 1619250"/>
              <a:gd name="connsiteX44" fmla="*/ 1123950 w 1546225"/>
              <a:gd name="connsiteY44" fmla="*/ 898525 h 1619250"/>
              <a:gd name="connsiteX45" fmla="*/ 1212850 w 1546225"/>
              <a:gd name="connsiteY45" fmla="*/ 835025 h 1619250"/>
              <a:gd name="connsiteX46" fmla="*/ 1546225 w 1546225"/>
              <a:gd name="connsiteY46" fmla="*/ 755650 h 1619250"/>
              <a:gd name="connsiteX47" fmla="*/ 1289050 w 1546225"/>
              <a:gd name="connsiteY47" fmla="*/ 596900 h 1619250"/>
              <a:gd name="connsiteX48" fmla="*/ 1238250 w 1546225"/>
              <a:gd name="connsiteY48" fmla="*/ 501650 h 1619250"/>
              <a:gd name="connsiteX49" fmla="*/ 1238250 w 1546225"/>
              <a:gd name="connsiteY49" fmla="*/ 419100 h 1619250"/>
              <a:gd name="connsiteX50" fmla="*/ 1117600 w 1546225"/>
              <a:gd name="connsiteY50" fmla="*/ 434975 h 1619250"/>
              <a:gd name="connsiteX51" fmla="*/ 1019175 w 1546225"/>
              <a:gd name="connsiteY51" fmla="*/ 384175 h 1619250"/>
              <a:gd name="connsiteX52" fmla="*/ 987425 w 1546225"/>
              <a:gd name="connsiteY52" fmla="*/ 212725 h 1619250"/>
              <a:gd name="connsiteX53" fmla="*/ 977900 w 1546225"/>
              <a:gd name="connsiteY53" fmla="*/ 28575 h 1619250"/>
              <a:gd name="connsiteX54" fmla="*/ 977900 w 1546225"/>
              <a:gd name="connsiteY54" fmla="*/ 28575 h 1619250"/>
              <a:gd name="connsiteX55" fmla="*/ 889000 w 1546225"/>
              <a:gd name="connsiteY55" fmla="*/ 171450 h 1619250"/>
              <a:gd name="connsiteX56" fmla="*/ 857250 w 1546225"/>
              <a:gd name="connsiteY56" fmla="*/ 212725 h 1619250"/>
              <a:gd name="connsiteX57" fmla="*/ 777875 w 1546225"/>
              <a:gd name="connsiteY57" fmla="*/ 206375 h 1619250"/>
              <a:gd name="connsiteX58" fmla="*/ 771525 w 1546225"/>
              <a:gd name="connsiteY58" fmla="*/ 269875 h 1619250"/>
              <a:gd name="connsiteX59" fmla="*/ 736600 w 1546225"/>
              <a:gd name="connsiteY59" fmla="*/ 314325 h 1619250"/>
              <a:gd name="connsiteX60" fmla="*/ 669925 w 1546225"/>
              <a:gd name="connsiteY60" fmla="*/ 333375 h 1619250"/>
              <a:gd name="connsiteX61" fmla="*/ 606425 w 1546225"/>
              <a:gd name="connsiteY61" fmla="*/ 298450 h 1619250"/>
              <a:gd name="connsiteX62" fmla="*/ 644525 w 1546225"/>
              <a:gd name="connsiteY62" fmla="*/ 476250 h 1619250"/>
              <a:gd name="connsiteX63" fmla="*/ 625475 w 1546225"/>
              <a:gd name="connsiteY63" fmla="*/ 482600 h 1619250"/>
              <a:gd name="connsiteX64" fmla="*/ 581025 w 1546225"/>
              <a:gd name="connsiteY64" fmla="*/ 352425 h 1619250"/>
              <a:gd name="connsiteX65" fmla="*/ 514350 w 1546225"/>
              <a:gd name="connsiteY65" fmla="*/ 234950 h 1619250"/>
              <a:gd name="connsiteX66" fmla="*/ 441325 w 1546225"/>
              <a:gd name="connsiteY66" fmla="*/ 142875 h 1619250"/>
              <a:gd name="connsiteX67" fmla="*/ 333375 w 1546225"/>
              <a:gd name="connsiteY67" fmla="*/ 53975 h 1619250"/>
              <a:gd name="connsiteX68" fmla="*/ 244475 w 1546225"/>
              <a:gd name="connsiteY68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546225" h="1619250">
                <a:moveTo>
                  <a:pt x="244475" y="0"/>
                </a:moveTo>
                <a:lnTo>
                  <a:pt x="206375" y="44450"/>
                </a:lnTo>
                <a:lnTo>
                  <a:pt x="288925" y="79375"/>
                </a:lnTo>
                <a:lnTo>
                  <a:pt x="390525" y="155575"/>
                </a:lnTo>
                <a:lnTo>
                  <a:pt x="473075" y="263525"/>
                </a:lnTo>
                <a:lnTo>
                  <a:pt x="549275" y="390525"/>
                </a:lnTo>
                <a:lnTo>
                  <a:pt x="577850" y="457200"/>
                </a:lnTo>
                <a:lnTo>
                  <a:pt x="587375" y="504825"/>
                </a:lnTo>
                <a:lnTo>
                  <a:pt x="511175" y="469900"/>
                </a:lnTo>
                <a:lnTo>
                  <a:pt x="428625" y="368300"/>
                </a:lnTo>
                <a:lnTo>
                  <a:pt x="415925" y="460375"/>
                </a:lnTo>
                <a:lnTo>
                  <a:pt x="371475" y="514350"/>
                </a:lnTo>
                <a:lnTo>
                  <a:pt x="193675" y="514350"/>
                </a:lnTo>
                <a:lnTo>
                  <a:pt x="193675" y="565150"/>
                </a:lnTo>
                <a:lnTo>
                  <a:pt x="146050" y="587375"/>
                </a:lnTo>
                <a:lnTo>
                  <a:pt x="0" y="587375"/>
                </a:lnTo>
                <a:lnTo>
                  <a:pt x="161925" y="701675"/>
                </a:lnTo>
                <a:lnTo>
                  <a:pt x="203200" y="742950"/>
                </a:lnTo>
                <a:lnTo>
                  <a:pt x="209550" y="803275"/>
                </a:lnTo>
                <a:lnTo>
                  <a:pt x="193675" y="854075"/>
                </a:lnTo>
                <a:lnTo>
                  <a:pt x="98425" y="930275"/>
                </a:lnTo>
                <a:lnTo>
                  <a:pt x="152400" y="981075"/>
                </a:lnTo>
                <a:lnTo>
                  <a:pt x="155575" y="1041400"/>
                </a:lnTo>
                <a:lnTo>
                  <a:pt x="28575" y="1292225"/>
                </a:lnTo>
                <a:lnTo>
                  <a:pt x="152400" y="1228725"/>
                </a:lnTo>
                <a:lnTo>
                  <a:pt x="250825" y="1203325"/>
                </a:lnTo>
                <a:lnTo>
                  <a:pt x="371475" y="1238250"/>
                </a:lnTo>
                <a:lnTo>
                  <a:pt x="434975" y="1168400"/>
                </a:lnTo>
                <a:lnTo>
                  <a:pt x="530225" y="1130300"/>
                </a:lnTo>
                <a:lnTo>
                  <a:pt x="590550" y="1149350"/>
                </a:lnTo>
                <a:lnTo>
                  <a:pt x="650875" y="1212850"/>
                </a:lnTo>
                <a:lnTo>
                  <a:pt x="682625" y="1263650"/>
                </a:lnTo>
                <a:lnTo>
                  <a:pt x="739775" y="1422400"/>
                </a:lnTo>
                <a:lnTo>
                  <a:pt x="777875" y="1384300"/>
                </a:lnTo>
                <a:lnTo>
                  <a:pt x="809625" y="1377950"/>
                </a:lnTo>
                <a:lnTo>
                  <a:pt x="857250" y="1400175"/>
                </a:lnTo>
                <a:lnTo>
                  <a:pt x="889000" y="1492250"/>
                </a:lnTo>
                <a:lnTo>
                  <a:pt x="977900" y="1492250"/>
                </a:lnTo>
                <a:lnTo>
                  <a:pt x="1104900" y="1619250"/>
                </a:lnTo>
                <a:lnTo>
                  <a:pt x="1098550" y="1390650"/>
                </a:lnTo>
                <a:lnTo>
                  <a:pt x="1133475" y="1336675"/>
                </a:lnTo>
                <a:lnTo>
                  <a:pt x="1225550" y="1320800"/>
                </a:lnTo>
                <a:lnTo>
                  <a:pt x="1117600" y="1063625"/>
                </a:lnTo>
                <a:lnTo>
                  <a:pt x="1085850" y="965200"/>
                </a:lnTo>
                <a:lnTo>
                  <a:pt x="1123950" y="898525"/>
                </a:lnTo>
                <a:lnTo>
                  <a:pt x="1212850" y="835025"/>
                </a:lnTo>
                <a:lnTo>
                  <a:pt x="1546225" y="755650"/>
                </a:lnTo>
                <a:lnTo>
                  <a:pt x="1289050" y="596900"/>
                </a:lnTo>
                <a:lnTo>
                  <a:pt x="1238250" y="501650"/>
                </a:lnTo>
                <a:lnTo>
                  <a:pt x="1238250" y="419100"/>
                </a:lnTo>
                <a:lnTo>
                  <a:pt x="1117600" y="434975"/>
                </a:lnTo>
                <a:lnTo>
                  <a:pt x="1019175" y="384175"/>
                </a:lnTo>
                <a:lnTo>
                  <a:pt x="987425" y="212725"/>
                </a:lnTo>
                <a:lnTo>
                  <a:pt x="977900" y="28575"/>
                </a:lnTo>
                <a:lnTo>
                  <a:pt x="977900" y="28575"/>
                </a:lnTo>
                <a:lnTo>
                  <a:pt x="889000" y="171450"/>
                </a:lnTo>
                <a:lnTo>
                  <a:pt x="857250" y="212725"/>
                </a:lnTo>
                <a:lnTo>
                  <a:pt x="777875" y="206375"/>
                </a:lnTo>
                <a:lnTo>
                  <a:pt x="771525" y="269875"/>
                </a:lnTo>
                <a:lnTo>
                  <a:pt x="736600" y="314325"/>
                </a:lnTo>
                <a:lnTo>
                  <a:pt x="669925" y="333375"/>
                </a:lnTo>
                <a:lnTo>
                  <a:pt x="606425" y="298450"/>
                </a:lnTo>
                <a:lnTo>
                  <a:pt x="644525" y="476250"/>
                </a:lnTo>
                <a:lnTo>
                  <a:pt x="625475" y="482600"/>
                </a:lnTo>
                <a:lnTo>
                  <a:pt x="581025" y="352425"/>
                </a:lnTo>
                <a:lnTo>
                  <a:pt x="514350" y="234950"/>
                </a:lnTo>
                <a:lnTo>
                  <a:pt x="441325" y="142875"/>
                </a:lnTo>
                <a:lnTo>
                  <a:pt x="333375" y="53975"/>
                </a:lnTo>
                <a:lnTo>
                  <a:pt x="244475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7777163" y="-558800"/>
            <a:ext cx="1011237" cy="1117600"/>
          </a:xfrm>
          <a:custGeom>
            <a:avLst/>
            <a:gdLst>
              <a:gd name="connsiteX0" fmla="*/ 244475 w 1546225"/>
              <a:gd name="connsiteY0" fmla="*/ 0 h 1619250"/>
              <a:gd name="connsiteX1" fmla="*/ 206375 w 1546225"/>
              <a:gd name="connsiteY1" fmla="*/ 44450 h 1619250"/>
              <a:gd name="connsiteX2" fmla="*/ 288925 w 1546225"/>
              <a:gd name="connsiteY2" fmla="*/ 79375 h 1619250"/>
              <a:gd name="connsiteX3" fmla="*/ 390525 w 1546225"/>
              <a:gd name="connsiteY3" fmla="*/ 155575 h 1619250"/>
              <a:gd name="connsiteX4" fmla="*/ 473075 w 1546225"/>
              <a:gd name="connsiteY4" fmla="*/ 263525 h 1619250"/>
              <a:gd name="connsiteX5" fmla="*/ 549275 w 1546225"/>
              <a:gd name="connsiteY5" fmla="*/ 390525 h 1619250"/>
              <a:gd name="connsiteX6" fmla="*/ 577850 w 1546225"/>
              <a:gd name="connsiteY6" fmla="*/ 457200 h 1619250"/>
              <a:gd name="connsiteX7" fmla="*/ 587375 w 1546225"/>
              <a:gd name="connsiteY7" fmla="*/ 504825 h 1619250"/>
              <a:gd name="connsiteX8" fmla="*/ 511175 w 1546225"/>
              <a:gd name="connsiteY8" fmla="*/ 469900 h 1619250"/>
              <a:gd name="connsiteX9" fmla="*/ 428625 w 1546225"/>
              <a:gd name="connsiteY9" fmla="*/ 368300 h 1619250"/>
              <a:gd name="connsiteX10" fmla="*/ 415925 w 1546225"/>
              <a:gd name="connsiteY10" fmla="*/ 460375 h 1619250"/>
              <a:gd name="connsiteX11" fmla="*/ 371475 w 1546225"/>
              <a:gd name="connsiteY11" fmla="*/ 514350 h 1619250"/>
              <a:gd name="connsiteX12" fmla="*/ 193675 w 1546225"/>
              <a:gd name="connsiteY12" fmla="*/ 514350 h 1619250"/>
              <a:gd name="connsiteX13" fmla="*/ 193675 w 1546225"/>
              <a:gd name="connsiteY13" fmla="*/ 565150 h 1619250"/>
              <a:gd name="connsiteX14" fmla="*/ 146050 w 1546225"/>
              <a:gd name="connsiteY14" fmla="*/ 587375 h 1619250"/>
              <a:gd name="connsiteX15" fmla="*/ 0 w 1546225"/>
              <a:gd name="connsiteY15" fmla="*/ 587375 h 1619250"/>
              <a:gd name="connsiteX16" fmla="*/ 161925 w 1546225"/>
              <a:gd name="connsiteY16" fmla="*/ 701675 h 1619250"/>
              <a:gd name="connsiteX17" fmla="*/ 203200 w 1546225"/>
              <a:gd name="connsiteY17" fmla="*/ 742950 h 1619250"/>
              <a:gd name="connsiteX18" fmla="*/ 209550 w 1546225"/>
              <a:gd name="connsiteY18" fmla="*/ 803275 h 1619250"/>
              <a:gd name="connsiteX19" fmla="*/ 193675 w 1546225"/>
              <a:gd name="connsiteY19" fmla="*/ 854075 h 1619250"/>
              <a:gd name="connsiteX20" fmla="*/ 98425 w 1546225"/>
              <a:gd name="connsiteY20" fmla="*/ 930275 h 1619250"/>
              <a:gd name="connsiteX21" fmla="*/ 152400 w 1546225"/>
              <a:gd name="connsiteY21" fmla="*/ 981075 h 1619250"/>
              <a:gd name="connsiteX22" fmla="*/ 155575 w 1546225"/>
              <a:gd name="connsiteY22" fmla="*/ 1041400 h 1619250"/>
              <a:gd name="connsiteX23" fmla="*/ 28575 w 1546225"/>
              <a:gd name="connsiteY23" fmla="*/ 1292225 h 1619250"/>
              <a:gd name="connsiteX24" fmla="*/ 152400 w 1546225"/>
              <a:gd name="connsiteY24" fmla="*/ 1228725 h 1619250"/>
              <a:gd name="connsiteX25" fmla="*/ 250825 w 1546225"/>
              <a:gd name="connsiteY25" fmla="*/ 1203325 h 1619250"/>
              <a:gd name="connsiteX26" fmla="*/ 371475 w 1546225"/>
              <a:gd name="connsiteY26" fmla="*/ 1238250 h 1619250"/>
              <a:gd name="connsiteX27" fmla="*/ 434975 w 1546225"/>
              <a:gd name="connsiteY27" fmla="*/ 1168400 h 1619250"/>
              <a:gd name="connsiteX28" fmla="*/ 530225 w 1546225"/>
              <a:gd name="connsiteY28" fmla="*/ 1130300 h 1619250"/>
              <a:gd name="connsiteX29" fmla="*/ 590550 w 1546225"/>
              <a:gd name="connsiteY29" fmla="*/ 1149350 h 1619250"/>
              <a:gd name="connsiteX30" fmla="*/ 650875 w 1546225"/>
              <a:gd name="connsiteY30" fmla="*/ 1212850 h 1619250"/>
              <a:gd name="connsiteX31" fmla="*/ 682625 w 1546225"/>
              <a:gd name="connsiteY31" fmla="*/ 1263650 h 1619250"/>
              <a:gd name="connsiteX32" fmla="*/ 739775 w 1546225"/>
              <a:gd name="connsiteY32" fmla="*/ 1422400 h 1619250"/>
              <a:gd name="connsiteX33" fmla="*/ 777875 w 1546225"/>
              <a:gd name="connsiteY33" fmla="*/ 1384300 h 1619250"/>
              <a:gd name="connsiteX34" fmla="*/ 809625 w 1546225"/>
              <a:gd name="connsiteY34" fmla="*/ 1377950 h 1619250"/>
              <a:gd name="connsiteX35" fmla="*/ 857250 w 1546225"/>
              <a:gd name="connsiteY35" fmla="*/ 1400175 h 1619250"/>
              <a:gd name="connsiteX36" fmla="*/ 889000 w 1546225"/>
              <a:gd name="connsiteY36" fmla="*/ 1492250 h 1619250"/>
              <a:gd name="connsiteX37" fmla="*/ 977900 w 1546225"/>
              <a:gd name="connsiteY37" fmla="*/ 1492250 h 1619250"/>
              <a:gd name="connsiteX38" fmla="*/ 1104900 w 1546225"/>
              <a:gd name="connsiteY38" fmla="*/ 1619250 h 1619250"/>
              <a:gd name="connsiteX39" fmla="*/ 1098550 w 1546225"/>
              <a:gd name="connsiteY39" fmla="*/ 1390650 h 1619250"/>
              <a:gd name="connsiteX40" fmla="*/ 1133475 w 1546225"/>
              <a:gd name="connsiteY40" fmla="*/ 1336675 h 1619250"/>
              <a:gd name="connsiteX41" fmla="*/ 1225550 w 1546225"/>
              <a:gd name="connsiteY41" fmla="*/ 1320800 h 1619250"/>
              <a:gd name="connsiteX42" fmla="*/ 1117600 w 1546225"/>
              <a:gd name="connsiteY42" fmla="*/ 1063625 h 1619250"/>
              <a:gd name="connsiteX43" fmla="*/ 1085850 w 1546225"/>
              <a:gd name="connsiteY43" fmla="*/ 965200 h 1619250"/>
              <a:gd name="connsiteX44" fmla="*/ 1123950 w 1546225"/>
              <a:gd name="connsiteY44" fmla="*/ 898525 h 1619250"/>
              <a:gd name="connsiteX45" fmla="*/ 1212850 w 1546225"/>
              <a:gd name="connsiteY45" fmla="*/ 835025 h 1619250"/>
              <a:gd name="connsiteX46" fmla="*/ 1546225 w 1546225"/>
              <a:gd name="connsiteY46" fmla="*/ 755650 h 1619250"/>
              <a:gd name="connsiteX47" fmla="*/ 1289050 w 1546225"/>
              <a:gd name="connsiteY47" fmla="*/ 596900 h 1619250"/>
              <a:gd name="connsiteX48" fmla="*/ 1238250 w 1546225"/>
              <a:gd name="connsiteY48" fmla="*/ 501650 h 1619250"/>
              <a:gd name="connsiteX49" fmla="*/ 1238250 w 1546225"/>
              <a:gd name="connsiteY49" fmla="*/ 419100 h 1619250"/>
              <a:gd name="connsiteX50" fmla="*/ 1117600 w 1546225"/>
              <a:gd name="connsiteY50" fmla="*/ 434975 h 1619250"/>
              <a:gd name="connsiteX51" fmla="*/ 1019175 w 1546225"/>
              <a:gd name="connsiteY51" fmla="*/ 384175 h 1619250"/>
              <a:gd name="connsiteX52" fmla="*/ 987425 w 1546225"/>
              <a:gd name="connsiteY52" fmla="*/ 212725 h 1619250"/>
              <a:gd name="connsiteX53" fmla="*/ 977900 w 1546225"/>
              <a:gd name="connsiteY53" fmla="*/ 28575 h 1619250"/>
              <a:gd name="connsiteX54" fmla="*/ 977900 w 1546225"/>
              <a:gd name="connsiteY54" fmla="*/ 28575 h 1619250"/>
              <a:gd name="connsiteX55" fmla="*/ 889000 w 1546225"/>
              <a:gd name="connsiteY55" fmla="*/ 171450 h 1619250"/>
              <a:gd name="connsiteX56" fmla="*/ 857250 w 1546225"/>
              <a:gd name="connsiteY56" fmla="*/ 212725 h 1619250"/>
              <a:gd name="connsiteX57" fmla="*/ 777875 w 1546225"/>
              <a:gd name="connsiteY57" fmla="*/ 206375 h 1619250"/>
              <a:gd name="connsiteX58" fmla="*/ 771525 w 1546225"/>
              <a:gd name="connsiteY58" fmla="*/ 269875 h 1619250"/>
              <a:gd name="connsiteX59" fmla="*/ 736600 w 1546225"/>
              <a:gd name="connsiteY59" fmla="*/ 314325 h 1619250"/>
              <a:gd name="connsiteX60" fmla="*/ 669925 w 1546225"/>
              <a:gd name="connsiteY60" fmla="*/ 333375 h 1619250"/>
              <a:gd name="connsiteX61" fmla="*/ 606425 w 1546225"/>
              <a:gd name="connsiteY61" fmla="*/ 298450 h 1619250"/>
              <a:gd name="connsiteX62" fmla="*/ 644525 w 1546225"/>
              <a:gd name="connsiteY62" fmla="*/ 476250 h 1619250"/>
              <a:gd name="connsiteX63" fmla="*/ 625475 w 1546225"/>
              <a:gd name="connsiteY63" fmla="*/ 482600 h 1619250"/>
              <a:gd name="connsiteX64" fmla="*/ 581025 w 1546225"/>
              <a:gd name="connsiteY64" fmla="*/ 352425 h 1619250"/>
              <a:gd name="connsiteX65" fmla="*/ 514350 w 1546225"/>
              <a:gd name="connsiteY65" fmla="*/ 234950 h 1619250"/>
              <a:gd name="connsiteX66" fmla="*/ 441325 w 1546225"/>
              <a:gd name="connsiteY66" fmla="*/ 142875 h 1619250"/>
              <a:gd name="connsiteX67" fmla="*/ 333375 w 1546225"/>
              <a:gd name="connsiteY67" fmla="*/ 53975 h 1619250"/>
              <a:gd name="connsiteX68" fmla="*/ 244475 w 1546225"/>
              <a:gd name="connsiteY68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546225" h="1619250">
                <a:moveTo>
                  <a:pt x="244475" y="0"/>
                </a:moveTo>
                <a:lnTo>
                  <a:pt x="206375" y="44450"/>
                </a:lnTo>
                <a:lnTo>
                  <a:pt x="288925" y="79375"/>
                </a:lnTo>
                <a:lnTo>
                  <a:pt x="390525" y="155575"/>
                </a:lnTo>
                <a:lnTo>
                  <a:pt x="473075" y="263525"/>
                </a:lnTo>
                <a:lnTo>
                  <a:pt x="549275" y="390525"/>
                </a:lnTo>
                <a:lnTo>
                  <a:pt x="577850" y="457200"/>
                </a:lnTo>
                <a:lnTo>
                  <a:pt x="587375" y="504825"/>
                </a:lnTo>
                <a:lnTo>
                  <a:pt x="511175" y="469900"/>
                </a:lnTo>
                <a:lnTo>
                  <a:pt x="428625" y="368300"/>
                </a:lnTo>
                <a:lnTo>
                  <a:pt x="415925" y="460375"/>
                </a:lnTo>
                <a:lnTo>
                  <a:pt x="371475" y="514350"/>
                </a:lnTo>
                <a:lnTo>
                  <a:pt x="193675" y="514350"/>
                </a:lnTo>
                <a:lnTo>
                  <a:pt x="193675" y="565150"/>
                </a:lnTo>
                <a:lnTo>
                  <a:pt x="146050" y="587375"/>
                </a:lnTo>
                <a:lnTo>
                  <a:pt x="0" y="587375"/>
                </a:lnTo>
                <a:lnTo>
                  <a:pt x="161925" y="701675"/>
                </a:lnTo>
                <a:lnTo>
                  <a:pt x="203200" y="742950"/>
                </a:lnTo>
                <a:lnTo>
                  <a:pt x="209550" y="803275"/>
                </a:lnTo>
                <a:lnTo>
                  <a:pt x="193675" y="854075"/>
                </a:lnTo>
                <a:lnTo>
                  <a:pt x="98425" y="930275"/>
                </a:lnTo>
                <a:lnTo>
                  <a:pt x="152400" y="981075"/>
                </a:lnTo>
                <a:lnTo>
                  <a:pt x="155575" y="1041400"/>
                </a:lnTo>
                <a:lnTo>
                  <a:pt x="28575" y="1292225"/>
                </a:lnTo>
                <a:lnTo>
                  <a:pt x="152400" y="1228725"/>
                </a:lnTo>
                <a:lnTo>
                  <a:pt x="250825" y="1203325"/>
                </a:lnTo>
                <a:lnTo>
                  <a:pt x="371475" y="1238250"/>
                </a:lnTo>
                <a:lnTo>
                  <a:pt x="434975" y="1168400"/>
                </a:lnTo>
                <a:lnTo>
                  <a:pt x="530225" y="1130300"/>
                </a:lnTo>
                <a:lnTo>
                  <a:pt x="590550" y="1149350"/>
                </a:lnTo>
                <a:lnTo>
                  <a:pt x="650875" y="1212850"/>
                </a:lnTo>
                <a:lnTo>
                  <a:pt x="682625" y="1263650"/>
                </a:lnTo>
                <a:lnTo>
                  <a:pt x="739775" y="1422400"/>
                </a:lnTo>
                <a:lnTo>
                  <a:pt x="777875" y="1384300"/>
                </a:lnTo>
                <a:lnTo>
                  <a:pt x="809625" y="1377950"/>
                </a:lnTo>
                <a:lnTo>
                  <a:pt x="857250" y="1400175"/>
                </a:lnTo>
                <a:lnTo>
                  <a:pt x="889000" y="1492250"/>
                </a:lnTo>
                <a:lnTo>
                  <a:pt x="977900" y="1492250"/>
                </a:lnTo>
                <a:lnTo>
                  <a:pt x="1104900" y="1619250"/>
                </a:lnTo>
                <a:lnTo>
                  <a:pt x="1098550" y="1390650"/>
                </a:lnTo>
                <a:lnTo>
                  <a:pt x="1133475" y="1336675"/>
                </a:lnTo>
                <a:lnTo>
                  <a:pt x="1225550" y="1320800"/>
                </a:lnTo>
                <a:lnTo>
                  <a:pt x="1117600" y="1063625"/>
                </a:lnTo>
                <a:lnTo>
                  <a:pt x="1085850" y="965200"/>
                </a:lnTo>
                <a:lnTo>
                  <a:pt x="1123950" y="898525"/>
                </a:lnTo>
                <a:lnTo>
                  <a:pt x="1212850" y="835025"/>
                </a:lnTo>
                <a:lnTo>
                  <a:pt x="1546225" y="755650"/>
                </a:lnTo>
                <a:lnTo>
                  <a:pt x="1289050" y="596900"/>
                </a:lnTo>
                <a:lnTo>
                  <a:pt x="1238250" y="501650"/>
                </a:lnTo>
                <a:lnTo>
                  <a:pt x="1238250" y="419100"/>
                </a:lnTo>
                <a:lnTo>
                  <a:pt x="1117600" y="434975"/>
                </a:lnTo>
                <a:lnTo>
                  <a:pt x="1019175" y="384175"/>
                </a:lnTo>
                <a:lnTo>
                  <a:pt x="987425" y="212725"/>
                </a:lnTo>
                <a:lnTo>
                  <a:pt x="977900" y="28575"/>
                </a:lnTo>
                <a:lnTo>
                  <a:pt x="977900" y="28575"/>
                </a:lnTo>
                <a:lnTo>
                  <a:pt x="889000" y="171450"/>
                </a:lnTo>
                <a:lnTo>
                  <a:pt x="857250" y="212725"/>
                </a:lnTo>
                <a:lnTo>
                  <a:pt x="777875" y="206375"/>
                </a:lnTo>
                <a:lnTo>
                  <a:pt x="771525" y="269875"/>
                </a:lnTo>
                <a:lnTo>
                  <a:pt x="736600" y="314325"/>
                </a:lnTo>
                <a:lnTo>
                  <a:pt x="669925" y="333375"/>
                </a:lnTo>
                <a:lnTo>
                  <a:pt x="606425" y="298450"/>
                </a:lnTo>
                <a:lnTo>
                  <a:pt x="644525" y="476250"/>
                </a:lnTo>
                <a:lnTo>
                  <a:pt x="625475" y="482600"/>
                </a:lnTo>
                <a:lnTo>
                  <a:pt x="581025" y="352425"/>
                </a:lnTo>
                <a:lnTo>
                  <a:pt x="514350" y="234950"/>
                </a:lnTo>
                <a:lnTo>
                  <a:pt x="441325" y="142875"/>
                </a:lnTo>
                <a:lnTo>
                  <a:pt x="333375" y="53975"/>
                </a:lnTo>
                <a:lnTo>
                  <a:pt x="244475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Freihandform 13"/>
          <p:cNvSpPr/>
          <p:nvPr/>
        </p:nvSpPr>
        <p:spPr>
          <a:xfrm rot="14385837">
            <a:off x="3667918" y="-531018"/>
            <a:ext cx="882651" cy="881062"/>
          </a:xfrm>
          <a:custGeom>
            <a:avLst/>
            <a:gdLst>
              <a:gd name="connsiteX0" fmla="*/ 1397479 w 3096883"/>
              <a:gd name="connsiteY0" fmla="*/ 103516 h 3252158"/>
              <a:gd name="connsiteX1" fmla="*/ 1337094 w 3096883"/>
              <a:gd name="connsiteY1" fmla="*/ 396815 h 3252158"/>
              <a:gd name="connsiteX2" fmla="*/ 1328468 w 3096883"/>
              <a:gd name="connsiteY2" fmla="*/ 646981 h 3252158"/>
              <a:gd name="connsiteX3" fmla="*/ 1492370 w 3096883"/>
              <a:gd name="connsiteY3" fmla="*/ 1026543 h 3252158"/>
              <a:gd name="connsiteX4" fmla="*/ 1639019 w 3096883"/>
              <a:gd name="connsiteY4" fmla="*/ 1328467 h 3252158"/>
              <a:gd name="connsiteX5" fmla="*/ 1768415 w 3096883"/>
              <a:gd name="connsiteY5" fmla="*/ 1802920 h 3252158"/>
              <a:gd name="connsiteX6" fmla="*/ 1526875 w 3096883"/>
              <a:gd name="connsiteY6" fmla="*/ 1509622 h 3252158"/>
              <a:gd name="connsiteX7" fmla="*/ 1259457 w 3096883"/>
              <a:gd name="connsiteY7" fmla="*/ 1061049 h 3252158"/>
              <a:gd name="connsiteX8" fmla="*/ 1078302 w 3096883"/>
              <a:gd name="connsiteY8" fmla="*/ 767750 h 3252158"/>
              <a:gd name="connsiteX9" fmla="*/ 862641 w 3096883"/>
              <a:gd name="connsiteY9" fmla="*/ 638354 h 3252158"/>
              <a:gd name="connsiteX10" fmla="*/ 715992 w 3096883"/>
              <a:gd name="connsiteY10" fmla="*/ 586596 h 3252158"/>
              <a:gd name="connsiteX11" fmla="*/ 595223 w 3096883"/>
              <a:gd name="connsiteY11" fmla="*/ 586596 h 3252158"/>
              <a:gd name="connsiteX12" fmla="*/ 258792 w 3096883"/>
              <a:gd name="connsiteY12" fmla="*/ 897147 h 3252158"/>
              <a:gd name="connsiteX13" fmla="*/ 250166 w 3096883"/>
              <a:gd name="connsiteY13" fmla="*/ 983411 h 3252158"/>
              <a:gd name="connsiteX14" fmla="*/ 396815 w 3096883"/>
              <a:gd name="connsiteY14" fmla="*/ 1207698 h 3252158"/>
              <a:gd name="connsiteX15" fmla="*/ 664234 w 3096883"/>
              <a:gd name="connsiteY15" fmla="*/ 1431984 h 3252158"/>
              <a:gd name="connsiteX16" fmla="*/ 879894 w 3096883"/>
              <a:gd name="connsiteY16" fmla="*/ 1578633 h 3252158"/>
              <a:gd name="connsiteX17" fmla="*/ 845389 w 3096883"/>
              <a:gd name="connsiteY17" fmla="*/ 1613139 h 3252158"/>
              <a:gd name="connsiteX18" fmla="*/ 517585 w 3096883"/>
              <a:gd name="connsiteY18" fmla="*/ 1475116 h 3252158"/>
              <a:gd name="connsiteX19" fmla="*/ 250166 w 3096883"/>
              <a:gd name="connsiteY19" fmla="*/ 1440611 h 3252158"/>
              <a:gd name="connsiteX20" fmla="*/ 0 w 3096883"/>
              <a:gd name="connsiteY20" fmla="*/ 1526875 h 3252158"/>
              <a:gd name="connsiteX21" fmla="*/ 8626 w 3096883"/>
              <a:gd name="connsiteY21" fmla="*/ 1768415 h 3252158"/>
              <a:gd name="connsiteX22" fmla="*/ 120770 w 3096883"/>
              <a:gd name="connsiteY22" fmla="*/ 1751162 h 3252158"/>
              <a:gd name="connsiteX23" fmla="*/ 51758 w 3096883"/>
              <a:gd name="connsiteY23" fmla="*/ 1958196 h 3252158"/>
              <a:gd name="connsiteX24" fmla="*/ 103517 w 3096883"/>
              <a:gd name="connsiteY24" fmla="*/ 2113471 h 3252158"/>
              <a:gd name="connsiteX25" fmla="*/ 94890 w 3096883"/>
              <a:gd name="connsiteY25" fmla="*/ 2225615 h 3252158"/>
              <a:gd name="connsiteX26" fmla="*/ 215660 w 3096883"/>
              <a:gd name="connsiteY26" fmla="*/ 2311879 h 3252158"/>
              <a:gd name="connsiteX27" fmla="*/ 327804 w 3096883"/>
              <a:gd name="connsiteY27" fmla="*/ 2510286 h 3252158"/>
              <a:gd name="connsiteX28" fmla="*/ 508958 w 3096883"/>
              <a:gd name="connsiteY28" fmla="*/ 2562045 h 3252158"/>
              <a:gd name="connsiteX29" fmla="*/ 681487 w 3096883"/>
              <a:gd name="connsiteY29" fmla="*/ 2527539 h 3252158"/>
              <a:gd name="connsiteX30" fmla="*/ 1130060 w 3096883"/>
              <a:gd name="connsiteY30" fmla="*/ 2320505 h 3252158"/>
              <a:gd name="connsiteX31" fmla="*/ 1475117 w 3096883"/>
              <a:gd name="connsiteY31" fmla="*/ 2216988 h 3252158"/>
              <a:gd name="connsiteX32" fmla="*/ 1777041 w 3096883"/>
              <a:gd name="connsiteY32" fmla="*/ 2199735 h 3252158"/>
              <a:gd name="connsiteX33" fmla="*/ 1984075 w 3096883"/>
              <a:gd name="connsiteY33" fmla="*/ 2380890 h 3252158"/>
              <a:gd name="connsiteX34" fmla="*/ 2389517 w 3096883"/>
              <a:gd name="connsiteY34" fmla="*/ 3252158 h 3252158"/>
              <a:gd name="connsiteX35" fmla="*/ 2449902 w 3096883"/>
              <a:gd name="connsiteY35" fmla="*/ 3140015 h 3252158"/>
              <a:gd name="connsiteX36" fmla="*/ 2329132 w 3096883"/>
              <a:gd name="connsiteY36" fmla="*/ 2976113 h 3252158"/>
              <a:gd name="connsiteX37" fmla="*/ 2139351 w 3096883"/>
              <a:gd name="connsiteY37" fmla="*/ 2570671 h 3252158"/>
              <a:gd name="connsiteX38" fmla="*/ 2044460 w 3096883"/>
              <a:gd name="connsiteY38" fmla="*/ 2225615 h 3252158"/>
              <a:gd name="connsiteX39" fmla="*/ 2191109 w 3096883"/>
              <a:gd name="connsiteY39" fmla="*/ 1828800 h 3252158"/>
              <a:gd name="connsiteX40" fmla="*/ 2536166 w 3096883"/>
              <a:gd name="connsiteY40" fmla="*/ 1492369 h 3252158"/>
              <a:gd name="connsiteX41" fmla="*/ 2958860 w 3096883"/>
              <a:gd name="connsiteY41" fmla="*/ 1216324 h 3252158"/>
              <a:gd name="connsiteX42" fmla="*/ 3071004 w 3096883"/>
              <a:gd name="connsiteY42" fmla="*/ 1035169 h 3252158"/>
              <a:gd name="connsiteX43" fmla="*/ 3096883 w 3096883"/>
              <a:gd name="connsiteY43" fmla="*/ 767750 h 3252158"/>
              <a:gd name="connsiteX44" fmla="*/ 2932981 w 3096883"/>
              <a:gd name="connsiteY44" fmla="*/ 638354 h 3252158"/>
              <a:gd name="connsiteX45" fmla="*/ 2915728 w 3096883"/>
              <a:gd name="connsiteY45" fmla="*/ 603849 h 3252158"/>
              <a:gd name="connsiteX46" fmla="*/ 2769079 w 3096883"/>
              <a:gd name="connsiteY46" fmla="*/ 457200 h 3252158"/>
              <a:gd name="connsiteX47" fmla="*/ 2751826 w 3096883"/>
              <a:gd name="connsiteY47" fmla="*/ 336430 h 3252158"/>
              <a:gd name="connsiteX48" fmla="*/ 2570672 w 3096883"/>
              <a:gd name="connsiteY48" fmla="*/ 284671 h 3252158"/>
              <a:gd name="connsiteX49" fmla="*/ 2553419 w 3096883"/>
              <a:gd name="connsiteY49" fmla="*/ 146649 h 3252158"/>
              <a:gd name="connsiteX50" fmla="*/ 2441275 w 3096883"/>
              <a:gd name="connsiteY50" fmla="*/ 77637 h 3252158"/>
              <a:gd name="connsiteX51" fmla="*/ 2242868 w 3096883"/>
              <a:gd name="connsiteY51" fmla="*/ 284671 h 3252158"/>
              <a:gd name="connsiteX52" fmla="*/ 2122098 w 3096883"/>
              <a:gd name="connsiteY52" fmla="*/ 646981 h 3252158"/>
              <a:gd name="connsiteX53" fmla="*/ 2087592 w 3096883"/>
              <a:gd name="connsiteY53" fmla="*/ 836762 h 3252158"/>
              <a:gd name="connsiteX54" fmla="*/ 2027207 w 3096883"/>
              <a:gd name="connsiteY54" fmla="*/ 543464 h 3252158"/>
              <a:gd name="connsiteX55" fmla="*/ 2070340 w 3096883"/>
              <a:gd name="connsiteY55" fmla="*/ 362309 h 3252158"/>
              <a:gd name="connsiteX56" fmla="*/ 2078966 w 3096883"/>
              <a:gd name="connsiteY56" fmla="*/ 207033 h 3252158"/>
              <a:gd name="connsiteX57" fmla="*/ 2009955 w 3096883"/>
              <a:gd name="connsiteY57" fmla="*/ 138022 h 3252158"/>
              <a:gd name="connsiteX58" fmla="*/ 1949570 w 3096883"/>
              <a:gd name="connsiteY58" fmla="*/ 138022 h 3252158"/>
              <a:gd name="connsiteX59" fmla="*/ 1889185 w 3096883"/>
              <a:gd name="connsiteY59" fmla="*/ 8626 h 3252158"/>
              <a:gd name="connsiteX60" fmla="*/ 1673524 w 3096883"/>
              <a:gd name="connsiteY60" fmla="*/ 0 h 3252158"/>
              <a:gd name="connsiteX61" fmla="*/ 1613140 w 3096883"/>
              <a:gd name="connsiteY61" fmla="*/ 60384 h 3252158"/>
              <a:gd name="connsiteX62" fmla="*/ 1570007 w 3096883"/>
              <a:gd name="connsiteY62" fmla="*/ 34505 h 3252158"/>
              <a:gd name="connsiteX63" fmla="*/ 1397479 w 3096883"/>
              <a:gd name="connsiteY63" fmla="*/ 103516 h 325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096883" h="3252158">
                <a:moveTo>
                  <a:pt x="1397479" y="103516"/>
                </a:moveTo>
                <a:lnTo>
                  <a:pt x="1337094" y="396815"/>
                </a:lnTo>
                <a:lnTo>
                  <a:pt x="1328468" y="646981"/>
                </a:lnTo>
                <a:lnTo>
                  <a:pt x="1492370" y="1026543"/>
                </a:lnTo>
                <a:lnTo>
                  <a:pt x="1639019" y="1328467"/>
                </a:lnTo>
                <a:lnTo>
                  <a:pt x="1768415" y="1802920"/>
                </a:lnTo>
                <a:lnTo>
                  <a:pt x="1526875" y="1509622"/>
                </a:lnTo>
                <a:lnTo>
                  <a:pt x="1259457" y="1061049"/>
                </a:lnTo>
                <a:lnTo>
                  <a:pt x="1078302" y="767750"/>
                </a:lnTo>
                <a:lnTo>
                  <a:pt x="862641" y="638354"/>
                </a:lnTo>
                <a:lnTo>
                  <a:pt x="715992" y="586596"/>
                </a:lnTo>
                <a:lnTo>
                  <a:pt x="595223" y="586596"/>
                </a:lnTo>
                <a:lnTo>
                  <a:pt x="258792" y="897147"/>
                </a:lnTo>
                <a:lnTo>
                  <a:pt x="250166" y="983411"/>
                </a:lnTo>
                <a:lnTo>
                  <a:pt x="396815" y="1207698"/>
                </a:lnTo>
                <a:lnTo>
                  <a:pt x="664234" y="1431984"/>
                </a:lnTo>
                <a:lnTo>
                  <a:pt x="879894" y="1578633"/>
                </a:lnTo>
                <a:lnTo>
                  <a:pt x="845389" y="1613139"/>
                </a:lnTo>
                <a:lnTo>
                  <a:pt x="517585" y="1475116"/>
                </a:lnTo>
                <a:lnTo>
                  <a:pt x="250166" y="1440611"/>
                </a:lnTo>
                <a:lnTo>
                  <a:pt x="0" y="1526875"/>
                </a:lnTo>
                <a:lnTo>
                  <a:pt x="8626" y="1768415"/>
                </a:lnTo>
                <a:lnTo>
                  <a:pt x="120770" y="1751162"/>
                </a:lnTo>
                <a:lnTo>
                  <a:pt x="51758" y="1958196"/>
                </a:lnTo>
                <a:lnTo>
                  <a:pt x="103517" y="2113471"/>
                </a:lnTo>
                <a:lnTo>
                  <a:pt x="94890" y="2225615"/>
                </a:lnTo>
                <a:lnTo>
                  <a:pt x="215660" y="2311879"/>
                </a:lnTo>
                <a:lnTo>
                  <a:pt x="327804" y="2510286"/>
                </a:lnTo>
                <a:lnTo>
                  <a:pt x="508958" y="2562045"/>
                </a:lnTo>
                <a:lnTo>
                  <a:pt x="681487" y="2527539"/>
                </a:lnTo>
                <a:lnTo>
                  <a:pt x="1130060" y="2320505"/>
                </a:lnTo>
                <a:lnTo>
                  <a:pt x="1475117" y="2216988"/>
                </a:lnTo>
                <a:lnTo>
                  <a:pt x="1777041" y="2199735"/>
                </a:lnTo>
                <a:lnTo>
                  <a:pt x="1984075" y="2380890"/>
                </a:lnTo>
                <a:lnTo>
                  <a:pt x="2389517" y="3252158"/>
                </a:lnTo>
                <a:lnTo>
                  <a:pt x="2449902" y="3140015"/>
                </a:lnTo>
                <a:lnTo>
                  <a:pt x="2329132" y="2976113"/>
                </a:lnTo>
                <a:lnTo>
                  <a:pt x="2139351" y="2570671"/>
                </a:lnTo>
                <a:lnTo>
                  <a:pt x="2044460" y="2225615"/>
                </a:lnTo>
                <a:lnTo>
                  <a:pt x="2191109" y="1828800"/>
                </a:lnTo>
                <a:lnTo>
                  <a:pt x="2536166" y="1492369"/>
                </a:lnTo>
                <a:lnTo>
                  <a:pt x="2958860" y="1216324"/>
                </a:lnTo>
                <a:lnTo>
                  <a:pt x="3071004" y="1035169"/>
                </a:lnTo>
                <a:lnTo>
                  <a:pt x="3096883" y="767750"/>
                </a:lnTo>
                <a:lnTo>
                  <a:pt x="2932981" y="638354"/>
                </a:lnTo>
                <a:lnTo>
                  <a:pt x="2915728" y="603849"/>
                </a:lnTo>
                <a:lnTo>
                  <a:pt x="2769079" y="457200"/>
                </a:lnTo>
                <a:lnTo>
                  <a:pt x="2751826" y="336430"/>
                </a:lnTo>
                <a:lnTo>
                  <a:pt x="2570672" y="284671"/>
                </a:lnTo>
                <a:lnTo>
                  <a:pt x="2553419" y="146649"/>
                </a:lnTo>
                <a:lnTo>
                  <a:pt x="2441275" y="77637"/>
                </a:lnTo>
                <a:lnTo>
                  <a:pt x="2242868" y="284671"/>
                </a:lnTo>
                <a:lnTo>
                  <a:pt x="2122098" y="646981"/>
                </a:lnTo>
                <a:lnTo>
                  <a:pt x="2087592" y="836762"/>
                </a:lnTo>
                <a:lnTo>
                  <a:pt x="2027207" y="543464"/>
                </a:lnTo>
                <a:lnTo>
                  <a:pt x="2070340" y="362309"/>
                </a:lnTo>
                <a:lnTo>
                  <a:pt x="2078966" y="207033"/>
                </a:lnTo>
                <a:lnTo>
                  <a:pt x="2009955" y="138022"/>
                </a:lnTo>
                <a:lnTo>
                  <a:pt x="1949570" y="138022"/>
                </a:lnTo>
                <a:lnTo>
                  <a:pt x="1889185" y="8626"/>
                </a:lnTo>
                <a:lnTo>
                  <a:pt x="1673524" y="0"/>
                </a:lnTo>
                <a:lnTo>
                  <a:pt x="1613140" y="60384"/>
                </a:lnTo>
                <a:lnTo>
                  <a:pt x="1570007" y="34505"/>
                </a:lnTo>
                <a:lnTo>
                  <a:pt x="1397479" y="103516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Freihandform 14"/>
          <p:cNvSpPr/>
          <p:nvPr/>
        </p:nvSpPr>
        <p:spPr>
          <a:xfrm rot="13158865">
            <a:off x="7156450" y="-501650"/>
            <a:ext cx="928688" cy="1003300"/>
          </a:xfrm>
          <a:custGeom>
            <a:avLst/>
            <a:gdLst>
              <a:gd name="connsiteX0" fmla="*/ 1221475 w 2654490"/>
              <a:gd name="connsiteY0" fmla="*/ 0 h 2941092"/>
              <a:gd name="connsiteX1" fmla="*/ 1044054 w 2654490"/>
              <a:gd name="connsiteY1" fmla="*/ 211540 h 2941092"/>
              <a:gd name="connsiteX2" fmla="*/ 1091821 w 2654490"/>
              <a:gd name="connsiteY2" fmla="*/ 668740 h 2941092"/>
              <a:gd name="connsiteX3" fmla="*/ 1180531 w 2654490"/>
              <a:gd name="connsiteY3" fmla="*/ 1030406 h 2941092"/>
              <a:gd name="connsiteX4" fmla="*/ 1003111 w 2654490"/>
              <a:gd name="connsiteY4" fmla="*/ 661916 h 2941092"/>
              <a:gd name="connsiteX5" fmla="*/ 818866 w 2654490"/>
              <a:gd name="connsiteY5" fmla="*/ 532262 h 2941092"/>
              <a:gd name="connsiteX6" fmla="*/ 627797 w 2654490"/>
              <a:gd name="connsiteY6" fmla="*/ 443552 h 2941092"/>
              <a:gd name="connsiteX7" fmla="*/ 539087 w 2654490"/>
              <a:gd name="connsiteY7" fmla="*/ 464024 h 2941092"/>
              <a:gd name="connsiteX8" fmla="*/ 382137 w 2654490"/>
              <a:gd name="connsiteY8" fmla="*/ 593677 h 2941092"/>
              <a:gd name="connsiteX9" fmla="*/ 388961 w 2654490"/>
              <a:gd name="connsiteY9" fmla="*/ 730155 h 2941092"/>
              <a:gd name="connsiteX10" fmla="*/ 279779 w 2654490"/>
              <a:gd name="connsiteY10" fmla="*/ 709683 h 2941092"/>
              <a:gd name="connsiteX11" fmla="*/ 136478 w 2654490"/>
              <a:gd name="connsiteY11" fmla="*/ 900752 h 2941092"/>
              <a:gd name="connsiteX12" fmla="*/ 109182 w 2654490"/>
              <a:gd name="connsiteY12" fmla="*/ 1071349 h 2941092"/>
              <a:gd name="connsiteX13" fmla="*/ 0 w 2654490"/>
              <a:gd name="connsiteY13" fmla="*/ 1091821 h 2941092"/>
              <a:gd name="connsiteX14" fmla="*/ 6824 w 2654490"/>
              <a:gd name="connsiteY14" fmla="*/ 1187355 h 2941092"/>
              <a:gd name="connsiteX15" fmla="*/ 150125 w 2654490"/>
              <a:gd name="connsiteY15" fmla="*/ 1317009 h 2941092"/>
              <a:gd name="connsiteX16" fmla="*/ 348018 w 2654490"/>
              <a:gd name="connsiteY16" fmla="*/ 1405719 h 2941092"/>
              <a:gd name="connsiteX17" fmla="*/ 102358 w 2654490"/>
              <a:gd name="connsiteY17" fmla="*/ 1453486 h 2941092"/>
              <a:gd name="connsiteX18" fmla="*/ 102358 w 2654490"/>
              <a:gd name="connsiteY18" fmla="*/ 1665026 h 2941092"/>
              <a:gd name="connsiteX19" fmla="*/ 177421 w 2654490"/>
              <a:gd name="connsiteY19" fmla="*/ 1842447 h 2941092"/>
              <a:gd name="connsiteX20" fmla="*/ 75063 w 2654490"/>
              <a:gd name="connsiteY20" fmla="*/ 1910686 h 2941092"/>
              <a:gd name="connsiteX21" fmla="*/ 197893 w 2654490"/>
              <a:gd name="connsiteY21" fmla="*/ 2060812 h 2941092"/>
              <a:gd name="connsiteX22" fmla="*/ 307075 w 2654490"/>
              <a:gd name="connsiteY22" fmla="*/ 2245056 h 2941092"/>
              <a:gd name="connsiteX23" fmla="*/ 491320 w 2654490"/>
              <a:gd name="connsiteY23" fmla="*/ 2251880 h 2941092"/>
              <a:gd name="connsiteX24" fmla="*/ 1262418 w 2654490"/>
              <a:gd name="connsiteY24" fmla="*/ 1842447 h 2941092"/>
              <a:gd name="connsiteX25" fmla="*/ 1446663 w 2654490"/>
              <a:gd name="connsiteY25" fmla="*/ 1849271 h 2941092"/>
              <a:gd name="connsiteX26" fmla="*/ 1521725 w 2654490"/>
              <a:gd name="connsiteY26" fmla="*/ 1965277 h 2941092"/>
              <a:gd name="connsiteX27" fmla="*/ 1603612 w 2654490"/>
              <a:gd name="connsiteY27" fmla="*/ 2292824 h 2941092"/>
              <a:gd name="connsiteX28" fmla="*/ 1603612 w 2654490"/>
              <a:gd name="connsiteY28" fmla="*/ 2681785 h 2941092"/>
              <a:gd name="connsiteX29" fmla="*/ 1562669 w 2654490"/>
              <a:gd name="connsiteY29" fmla="*/ 2859206 h 2941092"/>
              <a:gd name="connsiteX30" fmla="*/ 1589964 w 2654490"/>
              <a:gd name="connsiteY30" fmla="*/ 2941092 h 2941092"/>
              <a:gd name="connsiteX31" fmla="*/ 1658203 w 2654490"/>
              <a:gd name="connsiteY31" fmla="*/ 2906973 h 2941092"/>
              <a:gd name="connsiteX32" fmla="*/ 1685499 w 2654490"/>
              <a:gd name="connsiteY32" fmla="*/ 2395182 h 2941092"/>
              <a:gd name="connsiteX33" fmla="*/ 1624084 w 2654490"/>
              <a:gd name="connsiteY33" fmla="*/ 2013044 h 2941092"/>
              <a:gd name="connsiteX34" fmla="*/ 1589964 w 2654490"/>
              <a:gd name="connsiteY34" fmla="*/ 1808328 h 2941092"/>
              <a:gd name="connsiteX35" fmla="*/ 1665027 w 2654490"/>
              <a:gd name="connsiteY35" fmla="*/ 1637731 h 2941092"/>
              <a:gd name="connsiteX36" fmla="*/ 1883391 w 2654490"/>
              <a:gd name="connsiteY36" fmla="*/ 1494429 h 2941092"/>
              <a:gd name="connsiteX37" fmla="*/ 2497540 w 2654490"/>
              <a:gd name="connsiteY37" fmla="*/ 1310185 h 2941092"/>
              <a:gd name="connsiteX38" fmla="*/ 2524836 w 2654490"/>
              <a:gd name="connsiteY38" fmla="*/ 1255594 h 2941092"/>
              <a:gd name="connsiteX39" fmla="*/ 2654490 w 2654490"/>
              <a:gd name="connsiteY39" fmla="*/ 1214650 h 2941092"/>
              <a:gd name="connsiteX40" fmla="*/ 2538484 w 2654490"/>
              <a:gd name="connsiteY40" fmla="*/ 1125940 h 2941092"/>
              <a:gd name="connsiteX41" fmla="*/ 2572603 w 2654490"/>
              <a:gd name="connsiteY41" fmla="*/ 989462 h 2941092"/>
              <a:gd name="connsiteX42" fmla="*/ 2477069 w 2654490"/>
              <a:gd name="connsiteY42" fmla="*/ 818865 h 2941092"/>
              <a:gd name="connsiteX43" fmla="*/ 2490717 w 2654490"/>
              <a:gd name="connsiteY43" fmla="*/ 709683 h 2941092"/>
              <a:gd name="connsiteX44" fmla="*/ 2477069 w 2654490"/>
              <a:gd name="connsiteY44" fmla="*/ 668740 h 2941092"/>
              <a:gd name="connsiteX45" fmla="*/ 2313296 w 2654490"/>
              <a:gd name="connsiteY45" fmla="*/ 682388 h 2941092"/>
              <a:gd name="connsiteX46" fmla="*/ 2299648 w 2654490"/>
              <a:gd name="connsiteY46" fmla="*/ 580029 h 2941092"/>
              <a:gd name="connsiteX47" fmla="*/ 2176818 w 2654490"/>
              <a:gd name="connsiteY47" fmla="*/ 532262 h 2941092"/>
              <a:gd name="connsiteX48" fmla="*/ 2156346 w 2654490"/>
              <a:gd name="connsiteY48" fmla="*/ 464024 h 2941092"/>
              <a:gd name="connsiteX49" fmla="*/ 2101755 w 2654490"/>
              <a:gd name="connsiteY49" fmla="*/ 470847 h 2941092"/>
              <a:gd name="connsiteX50" fmla="*/ 2067636 w 2654490"/>
              <a:gd name="connsiteY50" fmla="*/ 382137 h 2941092"/>
              <a:gd name="connsiteX51" fmla="*/ 1849272 w 2654490"/>
              <a:gd name="connsiteY51" fmla="*/ 586853 h 2941092"/>
              <a:gd name="connsiteX52" fmla="*/ 1849272 w 2654490"/>
              <a:gd name="connsiteY52" fmla="*/ 259307 h 2941092"/>
              <a:gd name="connsiteX53" fmla="*/ 1787857 w 2654490"/>
              <a:gd name="connsiteY53" fmla="*/ 232012 h 2941092"/>
              <a:gd name="connsiteX54" fmla="*/ 1712794 w 2654490"/>
              <a:gd name="connsiteY54" fmla="*/ 252483 h 2941092"/>
              <a:gd name="connsiteX55" fmla="*/ 1658203 w 2654490"/>
              <a:gd name="connsiteY55" fmla="*/ 184244 h 2941092"/>
              <a:gd name="connsiteX56" fmla="*/ 1610436 w 2654490"/>
              <a:gd name="connsiteY56" fmla="*/ 163773 h 2941092"/>
              <a:gd name="connsiteX57" fmla="*/ 1528549 w 2654490"/>
              <a:gd name="connsiteY57" fmla="*/ 184244 h 2941092"/>
              <a:gd name="connsiteX58" fmla="*/ 1398896 w 2654490"/>
              <a:gd name="connsiteY58" fmla="*/ 0 h 2941092"/>
              <a:gd name="connsiteX59" fmla="*/ 1317009 w 2654490"/>
              <a:gd name="connsiteY59" fmla="*/ 0 h 2941092"/>
              <a:gd name="connsiteX60" fmla="*/ 1282890 w 2654490"/>
              <a:gd name="connsiteY60" fmla="*/ 81886 h 2941092"/>
              <a:gd name="connsiteX61" fmla="*/ 1221475 w 2654490"/>
              <a:gd name="connsiteY61" fmla="*/ 0 h 294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654490" h="2941092">
                <a:moveTo>
                  <a:pt x="1221475" y="0"/>
                </a:moveTo>
                <a:lnTo>
                  <a:pt x="1044054" y="211540"/>
                </a:lnTo>
                <a:lnTo>
                  <a:pt x="1091821" y="668740"/>
                </a:lnTo>
                <a:lnTo>
                  <a:pt x="1180531" y="1030406"/>
                </a:lnTo>
                <a:lnTo>
                  <a:pt x="1003111" y="661916"/>
                </a:lnTo>
                <a:lnTo>
                  <a:pt x="818866" y="532262"/>
                </a:lnTo>
                <a:lnTo>
                  <a:pt x="627797" y="443552"/>
                </a:lnTo>
                <a:lnTo>
                  <a:pt x="539087" y="464024"/>
                </a:lnTo>
                <a:lnTo>
                  <a:pt x="382137" y="593677"/>
                </a:lnTo>
                <a:lnTo>
                  <a:pt x="388961" y="730155"/>
                </a:lnTo>
                <a:lnTo>
                  <a:pt x="279779" y="709683"/>
                </a:lnTo>
                <a:lnTo>
                  <a:pt x="136478" y="900752"/>
                </a:lnTo>
                <a:lnTo>
                  <a:pt x="109182" y="1071349"/>
                </a:lnTo>
                <a:lnTo>
                  <a:pt x="0" y="1091821"/>
                </a:lnTo>
                <a:lnTo>
                  <a:pt x="6824" y="1187355"/>
                </a:lnTo>
                <a:lnTo>
                  <a:pt x="150125" y="1317009"/>
                </a:lnTo>
                <a:lnTo>
                  <a:pt x="348018" y="1405719"/>
                </a:lnTo>
                <a:lnTo>
                  <a:pt x="102358" y="1453486"/>
                </a:lnTo>
                <a:lnTo>
                  <a:pt x="102358" y="1665026"/>
                </a:lnTo>
                <a:lnTo>
                  <a:pt x="177421" y="1842447"/>
                </a:lnTo>
                <a:lnTo>
                  <a:pt x="75063" y="1910686"/>
                </a:lnTo>
                <a:lnTo>
                  <a:pt x="197893" y="2060812"/>
                </a:lnTo>
                <a:lnTo>
                  <a:pt x="307075" y="2245056"/>
                </a:lnTo>
                <a:lnTo>
                  <a:pt x="491320" y="2251880"/>
                </a:lnTo>
                <a:lnTo>
                  <a:pt x="1262418" y="1842447"/>
                </a:lnTo>
                <a:lnTo>
                  <a:pt x="1446663" y="1849271"/>
                </a:lnTo>
                <a:lnTo>
                  <a:pt x="1521725" y="1965277"/>
                </a:lnTo>
                <a:lnTo>
                  <a:pt x="1603612" y="2292824"/>
                </a:lnTo>
                <a:lnTo>
                  <a:pt x="1603612" y="2681785"/>
                </a:lnTo>
                <a:lnTo>
                  <a:pt x="1562669" y="2859206"/>
                </a:lnTo>
                <a:lnTo>
                  <a:pt x="1589964" y="2941092"/>
                </a:lnTo>
                <a:lnTo>
                  <a:pt x="1658203" y="2906973"/>
                </a:lnTo>
                <a:lnTo>
                  <a:pt x="1685499" y="2395182"/>
                </a:lnTo>
                <a:lnTo>
                  <a:pt x="1624084" y="2013044"/>
                </a:lnTo>
                <a:lnTo>
                  <a:pt x="1589964" y="1808328"/>
                </a:lnTo>
                <a:lnTo>
                  <a:pt x="1665027" y="1637731"/>
                </a:lnTo>
                <a:lnTo>
                  <a:pt x="1883391" y="1494429"/>
                </a:lnTo>
                <a:lnTo>
                  <a:pt x="2497540" y="1310185"/>
                </a:lnTo>
                <a:lnTo>
                  <a:pt x="2524836" y="1255594"/>
                </a:lnTo>
                <a:lnTo>
                  <a:pt x="2654490" y="1214650"/>
                </a:lnTo>
                <a:lnTo>
                  <a:pt x="2538484" y="1125940"/>
                </a:lnTo>
                <a:lnTo>
                  <a:pt x="2572603" y="989462"/>
                </a:lnTo>
                <a:lnTo>
                  <a:pt x="2477069" y="818865"/>
                </a:lnTo>
                <a:lnTo>
                  <a:pt x="2490717" y="709683"/>
                </a:lnTo>
                <a:lnTo>
                  <a:pt x="2477069" y="668740"/>
                </a:lnTo>
                <a:lnTo>
                  <a:pt x="2313296" y="682388"/>
                </a:lnTo>
                <a:lnTo>
                  <a:pt x="2299648" y="580029"/>
                </a:lnTo>
                <a:lnTo>
                  <a:pt x="2176818" y="532262"/>
                </a:lnTo>
                <a:lnTo>
                  <a:pt x="2156346" y="464024"/>
                </a:lnTo>
                <a:lnTo>
                  <a:pt x="2101755" y="470847"/>
                </a:lnTo>
                <a:lnTo>
                  <a:pt x="2067636" y="382137"/>
                </a:lnTo>
                <a:lnTo>
                  <a:pt x="1849272" y="586853"/>
                </a:lnTo>
                <a:lnTo>
                  <a:pt x="1849272" y="259307"/>
                </a:lnTo>
                <a:lnTo>
                  <a:pt x="1787857" y="232012"/>
                </a:lnTo>
                <a:lnTo>
                  <a:pt x="1712794" y="252483"/>
                </a:lnTo>
                <a:lnTo>
                  <a:pt x="1658203" y="184244"/>
                </a:lnTo>
                <a:lnTo>
                  <a:pt x="1610436" y="163773"/>
                </a:lnTo>
                <a:lnTo>
                  <a:pt x="1528549" y="184244"/>
                </a:lnTo>
                <a:lnTo>
                  <a:pt x="1398896" y="0"/>
                </a:lnTo>
                <a:lnTo>
                  <a:pt x="1317009" y="0"/>
                </a:lnTo>
                <a:lnTo>
                  <a:pt x="1282890" y="81886"/>
                </a:lnTo>
                <a:lnTo>
                  <a:pt x="1221475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-9525"/>
            <a:ext cx="9144000" cy="55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0.01354 0.08148 0.02708 0.16343 0.06042 0.22315 C 0.09375 0.28264 0.14062 0.32107 0.2 0.35648 C 0.25937 0.3919 0.34757 0.41621 0.41667 0.43588 C 0.48576 0.45579 0.57118 0.45417 0.61441 0.47477 C 0.65799 0.49514 0.67674 0.52778 0.67708 0.55926 C 0.67743 0.59098 0.65451 0.625 0.61667 0.66459 C 0.57882 0.70371 0.5066 0.76181 0.44983 0.79537 C 0.3934 0.82917 0.32882 0.85486 0.27708 0.86736 C 0.225 0.87986 0.16979 0.86204 0.13958 0.86968 C 0.10937 0.87732 0.07674 0.86736 0.09583 0.91343 C 0.11493 0.95973 0.22778 1.10787 0.25417 1.14699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5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333 -0.1 C -0.04635 -0.02639 -0.05937 0.04676 -0.0875 0.11412 C -0.1158 0.18148 -0.1743 0.26505 -0.20226 0.30417 C -0.22986 0.34352 -0.24826 0.32871 -0.25416 0.34977 C -0.26007 0.3706 -0.2625 0.40949 -0.2375 0.4301 C -0.21267 0.4507 -0.1743 0.47917 -0.10416 0.47292 C -0.03403 0.46667 0.1059 0.4331 0.18334 0.3926 C 0.26059 0.35185 0.31979 0.24954 0.36042 0.22917 C 0.40104 0.20857 0.43195 0.22176 0.42709 0.26945 C 0.42222 0.31713 0.34011 0.4456 0.33108 0.51574 C 0.32205 0.58588 0.34184 0.59422 0.37274 0.68982 C 0.40365 0.78542 0.49306 1.02269 0.51649 1.08889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5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5E-6 0 C 0.03629 0.12986 0.07257 0.25995 0.10417 0.33356 C 0.13577 0.40718 0.17847 0.40486 0.18959 0.44236 C 0.2007 0.47986 0.20243 0.52153 0.17084 0.5588 C 0.13924 0.5956 0.0375 0.63843 -2.5E-6 0.66458 C -0.0375 0.69097 -0.06041 0.65509 -0.05416 0.7162 C -0.04791 0.77755 0.01771 0.9713 0.0375 1.03218 C 0.05729 1.09306 0.06007 1.07407 0.06459 1.08125 " pathEditMode="relative" rAng="0" ptsTypes="aaaaaa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5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2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2101 1.3691E-6 C 0.03229 0.05666 0.04375 0.11355 0.05278 0.14477 C 0.06163 0.17553 0.07431 0.17021 0.07465 0.18571 C 0.07483 0.20097 0.0651 0.22248 0.05399 0.23751 C 0.04288 0.25254 0.0217 0.26781 0.00764 0.27567 C -0.00625 0.2833 -0.02483 0.27151 -0.03003 0.28376 C -0.03542 0.29602 -0.03003 0.32979 -0.02396 0.34921 C -0.01788 0.36887 -0.0099 0.38737 0.00642 0.40148 C 0.02292 0.41535 0.05868 0.42183 0.07465 0.43409 C 0.09045 0.44634 0.10156 0.46091 0.10122 0.47502 C 0.10122 0.48913 0.08594 0.50324 0.07344 0.51873 C 0.06076 0.53423 0.04288 0.56059 0.02587 0.56776 C 0.00885 0.57516 -0.01979 0.55365 -0.02882 0.56244 C -0.03767 0.571 -0.03368 0.59505 -0.0276 0.61956 C -0.02153 0.64431 -0.00851 0.69218 0.00764 0.70976 C 0.02361 0.72757 0.05278 0.7271 0.0684 0.72618 C 0.0842 0.72525 0.09757 0.68987 0.1026 0.70444 C 0.10764 0.71901 0.10642 0.77636 0.09757 0.8136 C 0.08906 0.85083 0.07517 0.8765 0.05035 0.92831 C 0.02535 0.98011 -0.03542 1.09251 -0.05174 1.12511 " pathEditMode="relative" rAng="0" ptsTypes="aaaaaaaaaaaaaaaaaa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5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2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C 0.06493 0.09953 0.12986 0.1993 0.16667 0.27778 C 0.20347 0.35602 0.23299 0.41412 0.22083 0.46921 C 0.20868 0.52453 0.16354 0.58565 0.09375 0.6081 C 0.02396 0.63078 -0.13681 0.58981 -0.19792 0.60555 C -0.25903 0.62106 -0.30347 0.62569 -0.27292 0.70278 C -0.24236 0.7794 -0.06076 1.00717 -0.01458 1.06666 C 0.0316 1.12592 0.01788 1.09213 0.00417 1.05833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2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-1.85185E-6 C -0.13802 0.16088 -0.27604 0.32176 -0.28333 0.50556 C -0.29062 0.68936 -0.08368 1.00324 -0.04375 1.10278 " pathEditMode="relative" ptsTypes="aaA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1.11111E-6 C -0.02847 0.08241 -0.05694 0.16481 -0.15625 0.25 C -0.25555 0.33518 -0.49895 0.45555 -0.59583 0.51111 C -0.6927 0.56667 -0.73055 0.54491 -0.7375 0.5831 C -0.74444 0.62176 -0.65034 0.65694 -0.6375 0.74167 C -0.62465 0.82639 -0.65625 1.02824 -0.66041 1.09167 C -0.66458 1.15509 -0.66354 1.13866 -0.6625 1.12222 " pathEditMode="relative" ptsTypes="aaaaaaA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6 -3.7037E-7 C -0.01615 0.1449 -0.03212 0.29004 -0.08264 0.38171 C -0.13316 0.47338 -0.3191 0.49814 -0.3033 0.54953 C -0.2875 0.60092 -0.10313 0.69166 0.01215 0.68981 C 0.12743 0.68796 0.3151 0.55439 0.38802 0.53796 C 0.46093 0.52152 0.49722 0.50092 0.45 0.59097 C 0.4026 0.68101 0.16128 0.99791 0.10347 1.07824 " pathEditMode="relative" ptsTypes="aaaaaaA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8.33333E-7 -4.07407E-6 C -0.34149 0.10556 -0.68298 0.21112 -0.69305 0.33565 C -0.70312 0.46019 -0.18333 0.62778 -0.06041 0.74699 C 0.0625 0.86621 0.02726 1 0.0448 1.05047 " pathEditMode="relative" ptsTypes="aaaA">
                                      <p:cBhvr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9874" name="Grafik 4" descr="Paul Klee mal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57225"/>
            <a:ext cx="73025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1922" name="Grafik 2" descr="Klee Früchte auf Blau_Blaugr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9875"/>
            <a:ext cx="913447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23" name="Gruppieren 6"/>
          <p:cNvGrpSpPr>
            <a:grpSpLocks/>
          </p:cNvGrpSpPr>
          <p:nvPr/>
        </p:nvGrpSpPr>
        <p:grpSpPr bwMode="auto">
          <a:xfrm>
            <a:off x="0" y="14288"/>
            <a:ext cx="9144000" cy="6843712"/>
            <a:chOff x="0" y="-13077"/>
            <a:chExt cx="9144000" cy="6871630"/>
          </a:xfrm>
        </p:grpSpPr>
        <p:sp>
          <p:nvSpPr>
            <p:cNvPr id="5" name="Rechteck 4"/>
            <p:cNvSpPr/>
            <p:nvPr/>
          </p:nvSpPr>
          <p:spPr>
            <a:xfrm>
              <a:off x="0" y="-13077"/>
              <a:ext cx="9144000" cy="15126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0" y="5339494"/>
              <a:ext cx="9144000" cy="15190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3970" name="Grafik 2" descr="Klee Früchte auf Blau_Blaugr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9875"/>
            <a:ext cx="913447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971" name="Gruppieren 6"/>
          <p:cNvGrpSpPr>
            <a:grpSpLocks/>
          </p:cNvGrpSpPr>
          <p:nvPr/>
        </p:nvGrpSpPr>
        <p:grpSpPr bwMode="auto">
          <a:xfrm>
            <a:off x="0" y="14288"/>
            <a:ext cx="9144000" cy="6843712"/>
            <a:chOff x="0" y="-13077"/>
            <a:chExt cx="9144000" cy="6871630"/>
          </a:xfrm>
        </p:grpSpPr>
        <p:sp>
          <p:nvSpPr>
            <p:cNvPr id="5" name="Rechteck 4"/>
            <p:cNvSpPr/>
            <p:nvPr/>
          </p:nvSpPr>
          <p:spPr>
            <a:xfrm>
              <a:off x="0" y="-13077"/>
              <a:ext cx="9144000" cy="15126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0" y="5339494"/>
              <a:ext cx="9144000" cy="15190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6018" name="Grafik 2" descr="Klee Früchte auf Blau_Blaugr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6225"/>
            <a:ext cx="91440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Grafik 30" descr="Ausschnitt 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13"/>
            <a:ext cx="91408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020" name="Gruppieren 6"/>
          <p:cNvGrpSpPr>
            <a:grpSpLocks/>
          </p:cNvGrpSpPr>
          <p:nvPr/>
        </p:nvGrpSpPr>
        <p:grpSpPr bwMode="auto">
          <a:xfrm>
            <a:off x="0" y="14288"/>
            <a:ext cx="9144000" cy="6843712"/>
            <a:chOff x="0" y="-13077"/>
            <a:chExt cx="9144000" cy="6871630"/>
          </a:xfrm>
        </p:grpSpPr>
        <p:sp>
          <p:nvSpPr>
            <p:cNvPr id="5" name="Rechteck 4"/>
            <p:cNvSpPr/>
            <p:nvPr/>
          </p:nvSpPr>
          <p:spPr>
            <a:xfrm>
              <a:off x="0" y="-13077"/>
              <a:ext cx="9144000" cy="15126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0" y="5339494"/>
              <a:ext cx="9144000" cy="15190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0" name="Freihandform 19"/>
          <p:cNvSpPr/>
          <p:nvPr/>
        </p:nvSpPr>
        <p:spPr>
          <a:xfrm>
            <a:off x="6500813" y="5387975"/>
            <a:ext cx="482600" cy="488950"/>
          </a:xfrm>
          <a:custGeom>
            <a:avLst/>
            <a:gdLst>
              <a:gd name="connsiteX0" fmla="*/ 202406 w 483393"/>
              <a:gd name="connsiteY0" fmla="*/ 481013 h 488157"/>
              <a:gd name="connsiteX1" fmla="*/ 92868 w 483393"/>
              <a:gd name="connsiteY1" fmla="*/ 404813 h 488157"/>
              <a:gd name="connsiteX2" fmla="*/ 42862 w 483393"/>
              <a:gd name="connsiteY2" fmla="*/ 335757 h 488157"/>
              <a:gd name="connsiteX3" fmla="*/ 11906 w 483393"/>
              <a:gd name="connsiteY3" fmla="*/ 242888 h 488157"/>
              <a:gd name="connsiteX4" fmla="*/ 0 w 483393"/>
              <a:gd name="connsiteY4" fmla="*/ 180975 h 488157"/>
              <a:gd name="connsiteX5" fmla="*/ 7143 w 483393"/>
              <a:gd name="connsiteY5" fmla="*/ 114300 h 488157"/>
              <a:gd name="connsiteX6" fmla="*/ 50006 w 483393"/>
              <a:gd name="connsiteY6" fmla="*/ 59532 h 488157"/>
              <a:gd name="connsiteX7" fmla="*/ 123825 w 483393"/>
              <a:gd name="connsiteY7" fmla="*/ 9525 h 488157"/>
              <a:gd name="connsiteX8" fmla="*/ 216693 w 483393"/>
              <a:gd name="connsiteY8" fmla="*/ 0 h 488157"/>
              <a:gd name="connsiteX9" fmla="*/ 297656 w 483393"/>
              <a:gd name="connsiteY9" fmla="*/ 30957 h 488157"/>
              <a:gd name="connsiteX10" fmla="*/ 323850 w 483393"/>
              <a:gd name="connsiteY10" fmla="*/ 85725 h 488157"/>
              <a:gd name="connsiteX11" fmla="*/ 321468 w 483393"/>
              <a:gd name="connsiteY11" fmla="*/ 135732 h 488157"/>
              <a:gd name="connsiteX12" fmla="*/ 290512 w 483393"/>
              <a:gd name="connsiteY12" fmla="*/ 180975 h 488157"/>
              <a:gd name="connsiteX13" fmla="*/ 252412 w 483393"/>
              <a:gd name="connsiteY13" fmla="*/ 207169 h 488157"/>
              <a:gd name="connsiteX14" fmla="*/ 176212 w 483393"/>
              <a:gd name="connsiteY14" fmla="*/ 214313 h 488157"/>
              <a:gd name="connsiteX15" fmla="*/ 92868 w 483393"/>
              <a:gd name="connsiteY15" fmla="*/ 200025 h 488157"/>
              <a:gd name="connsiteX16" fmla="*/ 116681 w 483393"/>
              <a:gd name="connsiteY16" fmla="*/ 297657 h 488157"/>
              <a:gd name="connsiteX17" fmla="*/ 169068 w 483393"/>
              <a:gd name="connsiteY17" fmla="*/ 369094 h 488157"/>
              <a:gd name="connsiteX18" fmla="*/ 264318 w 483393"/>
              <a:gd name="connsiteY18" fmla="*/ 419100 h 488157"/>
              <a:gd name="connsiteX19" fmla="*/ 483393 w 483393"/>
              <a:gd name="connsiteY19" fmla="*/ 488157 h 488157"/>
              <a:gd name="connsiteX20" fmla="*/ 202406 w 483393"/>
              <a:gd name="connsiteY20" fmla="*/ 481013 h 48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393" h="488157">
                <a:moveTo>
                  <a:pt x="202406" y="481013"/>
                </a:moveTo>
                <a:lnTo>
                  <a:pt x="92868" y="404813"/>
                </a:lnTo>
                <a:lnTo>
                  <a:pt x="42862" y="335757"/>
                </a:lnTo>
                <a:lnTo>
                  <a:pt x="11906" y="242888"/>
                </a:lnTo>
                <a:lnTo>
                  <a:pt x="0" y="180975"/>
                </a:lnTo>
                <a:lnTo>
                  <a:pt x="7143" y="114300"/>
                </a:lnTo>
                <a:lnTo>
                  <a:pt x="50006" y="59532"/>
                </a:lnTo>
                <a:lnTo>
                  <a:pt x="123825" y="9525"/>
                </a:lnTo>
                <a:lnTo>
                  <a:pt x="216693" y="0"/>
                </a:lnTo>
                <a:lnTo>
                  <a:pt x="297656" y="30957"/>
                </a:lnTo>
                <a:lnTo>
                  <a:pt x="323850" y="85725"/>
                </a:lnTo>
                <a:lnTo>
                  <a:pt x="321468" y="135732"/>
                </a:lnTo>
                <a:lnTo>
                  <a:pt x="290512" y="180975"/>
                </a:lnTo>
                <a:lnTo>
                  <a:pt x="252412" y="207169"/>
                </a:lnTo>
                <a:lnTo>
                  <a:pt x="176212" y="214313"/>
                </a:lnTo>
                <a:lnTo>
                  <a:pt x="92868" y="200025"/>
                </a:lnTo>
                <a:lnTo>
                  <a:pt x="116681" y="297657"/>
                </a:lnTo>
                <a:lnTo>
                  <a:pt x="169068" y="369094"/>
                </a:lnTo>
                <a:lnTo>
                  <a:pt x="264318" y="419100"/>
                </a:lnTo>
                <a:lnTo>
                  <a:pt x="483393" y="488157"/>
                </a:lnTo>
                <a:lnTo>
                  <a:pt x="202406" y="481013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4633913" y="5386388"/>
            <a:ext cx="473075" cy="527050"/>
          </a:xfrm>
          <a:custGeom>
            <a:avLst/>
            <a:gdLst>
              <a:gd name="connsiteX0" fmla="*/ 0 w 473868"/>
              <a:gd name="connsiteY0" fmla="*/ 521494 h 526257"/>
              <a:gd name="connsiteX1" fmla="*/ 0 w 473868"/>
              <a:gd name="connsiteY1" fmla="*/ 357188 h 526257"/>
              <a:gd name="connsiteX2" fmla="*/ 33337 w 473868"/>
              <a:gd name="connsiteY2" fmla="*/ 185738 h 526257"/>
              <a:gd name="connsiteX3" fmla="*/ 88106 w 473868"/>
              <a:gd name="connsiteY3" fmla="*/ 97632 h 526257"/>
              <a:gd name="connsiteX4" fmla="*/ 171450 w 473868"/>
              <a:gd name="connsiteY4" fmla="*/ 38100 h 526257"/>
              <a:gd name="connsiteX5" fmla="*/ 254793 w 473868"/>
              <a:gd name="connsiteY5" fmla="*/ 9525 h 526257"/>
              <a:gd name="connsiteX6" fmla="*/ 347662 w 473868"/>
              <a:gd name="connsiteY6" fmla="*/ 0 h 526257"/>
              <a:gd name="connsiteX7" fmla="*/ 409575 w 473868"/>
              <a:gd name="connsiteY7" fmla="*/ 21432 h 526257"/>
              <a:gd name="connsiteX8" fmla="*/ 450056 w 473868"/>
              <a:gd name="connsiteY8" fmla="*/ 69057 h 526257"/>
              <a:gd name="connsiteX9" fmla="*/ 473868 w 473868"/>
              <a:gd name="connsiteY9" fmla="*/ 123825 h 526257"/>
              <a:gd name="connsiteX10" fmla="*/ 464343 w 473868"/>
              <a:gd name="connsiteY10" fmla="*/ 178594 h 526257"/>
              <a:gd name="connsiteX11" fmla="*/ 433387 w 473868"/>
              <a:gd name="connsiteY11" fmla="*/ 226219 h 526257"/>
              <a:gd name="connsiteX12" fmla="*/ 404812 w 473868"/>
              <a:gd name="connsiteY12" fmla="*/ 245269 h 526257"/>
              <a:gd name="connsiteX13" fmla="*/ 342900 w 473868"/>
              <a:gd name="connsiteY13" fmla="*/ 261938 h 526257"/>
              <a:gd name="connsiteX14" fmla="*/ 295275 w 473868"/>
              <a:gd name="connsiteY14" fmla="*/ 261938 h 526257"/>
              <a:gd name="connsiteX15" fmla="*/ 261937 w 473868"/>
              <a:gd name="connsiteY15" fmla="*/ 233363 h 526257"/>
              <a:gd name="connsiteX16" fmla="*/ 257175 w 473868"/>
              <a:gd name="connsiteY16" fmla="*/ 197644 h 526257"/>
              <a:gd name="connsiteX17" fmla="*/ 252412 w 473868"/>
              <a:gd name="connsiteY17" fmla="*/ 164307 h 526257"/>
              <a:gd name="connsiteX18" fmla="*/ 266700 w 473868"/>
              <a:gd name="connsiteY18" fmla="*/ 142875 h 526257"/>
              <a:gd name="connsiteX19" fmla="*/ 300037 w 473868"/>
              <a:gd name="connsiteY19" fmla="*/ 109538 h 526257"/>
              <a:gd name="connsiteX20" fmla="*/ 385762 w 473868"/>
              <a:gd name="connsiteY20" fmla="*/ 85725 h 526257"/>
              <a:gd name="connsiteX21" fmla="*/ 311943 w 473868"/>
              <a:gd name="connsiteY21" fmla="*/ 80963 h 526257"/>
              <a:gd name="connsiteX22" fmla="*/ 223837 w 473868"/>
              <a:gd name="connsiteY22" fmla="*/ 97632 h 526257"/>
              <a:gd name="connsiteX23" fmla="*/ 152400 w 473868"/>
              <a:gd name="connsiteY23" fmla="*/ 159544 h 526257"/>
              <a:gd name="connsiteX24" fmla="*/ 128587 w 473868"/>
              <a:gd name="connsiteY24" fmla="*/ 207169 h 526257"/>
              <a:gd name="connsiteX25" fmla="*/ 111918 w 473868"/>
              <a:gd name="connsiteY25" fmla="*/ 321469 h 526257"/>
              <a:gd name="connsiteX26" fmla="*/ 114300 w 473868"/>
              <a:gd name="connsiteY26" fmla="*/ 526257 h 526257"/>
              <a:gd name="connsiteX27" fmla="*/ 0 w 473868"/>
              <a:gd name="connsiteY27" fmla="*/ 521494 h 5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3868" h="526257">
                <a:moveTo>
                  <a:pt x="0" y="521494"/>
                </a:moveTo>
                <a:lnTo>
                  <a:pt x="0" y="357188"/>
                </a:lnTo>
                <a:lnTo>
                  <a:pt x="33337" y="185738"/>
                </a:lnTo>
                <a:lnTo>
                  <a:pt x="88106" y="97632"/>
                </a:lnTo>
                <a:lnTo>
                  <a:pt x="171450" y="38100"/>
                </a:lnTo>
                <a:lnTo>
                  <a:pt x="254793" y="9525"/>
                </a:lnTo>
                <a:lnTo>
                  <a:pt x="347662" y="0"/>
                </a:lnTo>
                <a:lnTo>
                  <a:pt x="409575" y="21432"/>
                </a:lnTo>
                <a:lnTo>
                  <a:pt x="450056" y="69057"/>
                </a:lnTo>
                <a:lnTo>
                  <a:pt x="473868" y="123825"/>
                </a:lnTo>
                <a:lnTo>
                  <a:pt x="464343" y="178594"/>
                </a:lnTo>
                <a:lnTo>
                  <a:pt x="433387" y="226219"/>
                </a:lnTo>
                <a:lnTo>
                  <a:pt x="404812" y="245269"/>
                </a:lnTo>
                <a:lnTo>
                  <a:pt x="342900" y="261938"/>
                </a:lnTo>
                <a:lnTo>
                  <a:pt x="295275" y="261938"/>
                </a:lnTo>
                <a:lnTo>
                  <a:pt x="261937" y="233363"/>
                </a:lnTo>
                <a:lnTo>
                  <a:pt x="257175" y="197644"/>
                </a:lnTo>
                <a:lnTo>
                  <a:pt x="252412" y="164307"/>
                </a:lnTo>
                <a:lnTo>
                  <a:pt x="266700" y="142875"/>
                </a:lnTo>
                <a:lnTo>
                  <a:pt x="300037" y="109538"/>
                </a:lnTo>
                <a:lnTo>
                  <a:pt x="385762" y="85725"/>
                </a:lnTo>
                <a:lnTo>
                  <a:pt x="311943" y="80963"/>
                </a:lnTo>
                <a:lnTo>
                  <a:pt x="223837" y="97632"/>
                </a:lnTo>
                <a:lnTo>
                  <a:pt x="152400" y="159544"/>
                </a:lnTo>
                <a:lnTo>
                  <a:pt x="128587" y="207169"/>
                </a:lnTo>
                <a:lnTo>
                  <a:pt x="111918" y="321469"/>
                </a:lnTo>
                <a:lnTo>
                  <a:pt x="114300" y="526257"/>
                </a:lnTo>
                <a:lnTo>
                  <a:pt x="0" y="521494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430213" y="5383213"/>
            <a:ext cx="750887" cy="638175"/>
          </a:xfrm>
          <a:custGeom>
            <a:avLst/>
            <a:gdLst>
              <a:gd name="connsiteX0" fmla="*/ 0 w 750094"/>
              <a:gd name="connsiteY0" fmla="*/ 338138 h 638175"/>
              <a:gd name="connsiteX1" fmla="*/ 228600 w 750094"/>
              <a:gd name="connsiteY1" fmla="*/ 114300 h 638175"/>
              <a:gd name="connsiteX2" fmla="*/ 311944 w 750094"/>
              <a:gd name="connsiteY2" fmla="*/ 33338 h 638175"/>
              <a:gd name="connsiteX3" fmla="*/ 407194 w 750094"/>
              <a:gd name="connsiteY3" fmla="*/ 0 h 638175"/>
              <a:gd name="connsiteX4" fmla="*/ 497682 w 750094"/>
              <a:gd name="connsiteY4" fmla="*/ 0 h 638175"/>
              <a:gd name="connsiteX5" fmla="*/ 547688 w 750094"/>
              <a:gd name="connsiteY5" fmla="*/ 26194 h 638175"/>
              <a:gd name="connsiteX6" fmla="*/ 571500 w 750094"/>
              <a:gd name="connsiteY6" fmla="*/ 97631 h 638175"/>
              <a:gd name="connsiteX7" fmla="*/ 561975 w 750094"/>
              <a:gd name="connsiteY7" fmla="*/ 247650 h 638175"/>
              <a:gd name="connsiteX8" fmla="*/ 540544 w 750094"/>
              <a:gd name="connsiteY8" fmla="*/ 426244 h 638175"/>
              <a:gd name="connsiteX9" fmla="*/ 538163 w 750094"/>
              <a:gd name="connsiteY9" fmla="*/ 485775 h 638175"/>
              <a:gd name="connsiteX10" fmla="*/ 547688 w 750094"/>
              <a:gd name="connsiteY10" fmla="*/ 528638 h 638175"/>
              <a:gd name="connsiteX11" fmla="*/ 604838 w 750094"/>
              <a:gd name="connsiteY11" fmla="*/ 554831 h 638175"/>
              <a:gd name="connsiteX12" fmla="*/ 695325 w 750094"/>
              <a:gd name="connsiteY12" fmla="*/ 547688 h 638175"/>
              <a:gd name="connsiteX13" fmla="*/ 750094 w 750094"/>
              <a:gd name="connsiteY13" fmla="*/ 569119 h 638175"/>
              <a:gd name="connsiteX14" fmla="*/ 750094 w 750094"/>
              <a:gd name="connsiteY14" fmla="*/ 604838 h 638175"/>
              <a:gd name="connsiteX15" fmla="*/ 728663 w 750094"/>
              <a:gd name="connsiteY15" fmla="*/ 635794 h 638175"/>
              <a:gd name="connsiteX16" fmla="*/ 569119 w 750094"/>
              <a:gd name="connsiteY16" fmla="*/ 638175 h 638175"/>
              <a:gd name="connsiteX17" fmla="*/ 483394 w 750094"/>
              <a:gd name="connsiteY17" fmla="*/ 626269 h 638175"/>
              <a:gd name="connsiteX18" fmla="*/ 445294 w 750094"/>
              <a:gd name="connsiteY18" fmla="*/ 590550 h 638175"/>
              <a:gd name="connsiteX19" fmla="*/ 426244 w 750094"/>
              <a:gd name="connsiteY19" fmla="*/ 531019 h 638175"/>
              <a:gd name="connsiteX20" fmla="*/ 419100 w 750094"/>
              <a:gd name="connsiteY20" fmla="*/ 435769 h 638175"/>
              <a:gd name="connsiteX21" fmla="*/ 438150 w 750094"/>
              <a:gd name="connsiteY21" fmla="*/ 340519 h 638175"/>
              <a:gd name="connsiteX22" fmla="*/ 0 w 750094"/>
              <a:gd name="connsiteY22" fmla="*/ 33813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0094" h="638175">
                <a:moveTo>
                  <a:pt x="0" y="338138"/>
                </a:moveTo>
                <a:lnTo>
                  <a:pt x="228600" y="114300"/>
                </a:lnTo>
                <a:lnTo>
                  <a:pt x="311944" y="33338"/>
                </a:lnTo>
                <a:lnTo>
                  <a:pt x="407194" y="0"/>
                </a:lnTo>
                <a:lnTo>
                  <a:pt x="497682" y="0"/>
                </a:lnTo>
                <a:lnTo>
                  <a:pt x="547688" y="26194"/>
                </a:lnTo>
                <a:lnTo>
                  <a:pt x="571500" y="97631"/>
                </a:lnTo>
                <a:lnTo>
                  <a:pt x="561975" y="247650"/>
                </a:lnTo>
                <a:lnTo>
                  <a:pt x="540544" y="426244"/>
                </a:lnTo>
                <a:cubicBezTo>
                  <a:pt x="539750" y="446088"/>
                  <a:pt x="538957" y="465931"/>
                  <a:pt x="538163" y="485775"/>
                </a:cubicBezTo>
                <a:lnTo>
                  <a:pt x="547688" y="528638"/>
                </a:lnTo>
                <a:lnTo>
                  <a:pt x="604838" y="554831"/>
                </a:lnTo>
                <a:lnTo>
                  <a:pt x="695325" y="547688"/>
                </a:lnTo>
                <a:lnTo>
                  <a:pt x="750094" y="569119"/>
                </a:lnTo>
                <a:lnTo>
                  <a:pt x="750094" y="604838"/>
                </a:lnTo>
                <a:lnTo>
                  <a:pt x="728663" y="635794"/>
                </a:lnTo>
                <a:lnTo>
                  <a:pt x="569119" y="638175"/>
                </a:lnTo>
                <a:lnTo>
                  <a:pt x="483394" y="626269"/>
                </a:lnTo>
                <a:lnTo>
                  <a:pt x="445294" y="590550"/>
                </a:lnTo>
                <a:lnTo>
                  <a:pt x="426244" y="531019"/>
                </a:lnTo>
                <a:lnTo>
                  <a:pt x="419100" y="435769"/>
                </a:lnTo>
                <a:lnTo>
                  <a:pt x="438150" y="340519"/>
                </a:lnTo>
                <a:lnTo>
                  <a:pt x="0" y="338138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576263" y="836613"/>
            <a:ext cx="2068512" cy="685800"/>
          </a:xfrm>
          <a:custGeom>
            <a:avLst/>
            <a:gdLst>
              <a:gd name="connsiteX0" fmla="*/ 9525 w 2069306"/>
              <a:gd name="connsiteY0" fmla="*/ 145257 h 685800"/>
              <a:gd name="connsiteX1" fmla="*/ 240506 w 2069306"/>
              <a:gd name="connsiteY1" fmla="*/ 111919 h 685800"/>
              <a:gd name="connsiteX2" fmla="*/ 597694 w 2069306"/>
              <a:gd name="connsiteY2" fmla="*/ 80963 h 685800"/>
              <a:gd name="connsiteX3" fmla="*/ 854869 w 2069306"/>
              <a:gd name="connsiteY3" fmla="*/ 52388 h 685800"/>
              <a:gd name="connsiteX4" fmla="*/ 1159669 w 2069306"/>
              <a:gd name="connsiteY4" fmla="*/ 28575 h 685800"/>
              <a:gd name="connsiteX5" fmla="*/ 1366838 w 2069306"/>
              <a:gd name="connsiteY5" fmla="*/ 9525 h 685800"/>
              <a:gd name="connsiteX6" fmla="*/ 1600200 w 2069306"/>
              <a:gd name="connsiteY6" fmla="*/ 0 h 685800"/>
              <a:gd name="connsiteX7" fmla="*/ 1769269 w 2069306"/>
              <a:gd name="connsiteY7" fmla="*/ 2382 h 685800"/>
              <a:gd name="connsiteX8" fmla="*/ 1883569 w 2069306"/>
              <a:gd name="connsiteY8" fmla="*/ 21432 h 685800"/>
              <a:gd name="connsiteX9" fmla="*/ 1964531 w 2069306"/>
              <a:gd name="connsiteY9" fmla="*/ 52388 h 685800"/>
              <a:gd name="connsiteX10" fmla="*/ 2040731 w 2069306"/>
              <a:gd name="connsiteY10" fmla="*/ 114300 h 685800"/>
              <a:gd name="connsiteX11" fmla="*/ 2069306 w 2069306"/>
              <a:gd name="connsiteY11" fmla="*/ 188119 h 685800"/>
              <a:gd name="connsiteX12" fmla="*/ 2062163 w 2069306"/>
              <a:gd name="connsiteY12" fmla="*/ 302419 h 685800"/>
              <a:gd name="connsiteX13" fmla="*/ 1981200 w 2069306"/>
              <a:gd name="connsiteY13" fmla="*/ 438150 h 685800"/>
              <a:gd name="connsiteX14" fmla="*/ 1883569 w 2069306"/>
              <a:gd name="connsiteY14" fmla="*/ 564357 h 685800"/>
              <a:gd name="connsiteX15" fmla="*/ 1800225 w 2069306"/>
              <a:gd name="connsiteY15" fmla="*/ 638175 h 685800"/>
              <a:gd name="connsiteX16" fmla="*/ 1726406 w 2069306"/>
              <a:gd name="connsiteY16" fmla="*/ 671513 h 685800"/>
              <a:gd name="connsiteX17" fmla="*/ 1633538 w 2069306"/>
              <a:gd name="connsiteY17" fmla="*/ 685800 h 685800"/>
              <a:gd name="connsiteX18" fmla="*/ 1557338 w 2069306"/>
              <a:gd name="connsiteY18" fmla="*/ 678657 h 685800"/>
              <a:gd name="connsiteX19" fmla="*/ 1454944 w 2069306"/>
              <a:gd name="connsiteY19" fmla="*/ 659607 h 685800"/>
              <a:gd name="connsiteX20" fmla="*/ 1309688 w 2069306"/>
              <a:gd name="connsiteY20" fmla="*/ 581025 h 685800"/>
              <a:gd name="connsiteX21" fmla="*/ 1092994 w 2069306"/>
              <a:gd name="connsiteY21" fmla="*/ 433388 h 685800"/>
              <a:gd name="connsiteX22" fmla="*/ 923925 w 2069306"/>
              <a:gd name="connsiteY22" fmla="*/ 292894 h 685800"/>
              <a:gd name="connsiteX23" fmla="*/ 792956 w 2069306"/>
              <a:gd name="connsiteY23" fmla="*/ 211932 h 685800"/>
              <a:gd name="connsiteX24" fmla="*/ 731044 w 2069306"/>
              <a:gd name="connsiteY24" fmla="*/ 154782 h 685800"/>
              <a:gd name="connsiteX25" fmla="*/ 414338 w 2069306"/>
              <a:gd name="connsiteY25" fmla="*/ 188119 h 685800"/>
              <a:gd name="connsiteX26" fmla="*/ 200025 w 2069306"/>
              <a:gd name="connsiteY26" fmla="*/ 200025 h 685800"/>
              <a:gd name="connsiteX27" fmla="*/ 35719 w 2069306"/>
              <a:gd name="connsiteY27" fmla="*/ 207169 h 685800"/>
              <a:gd name="connsiteX28" fmla="*/ 0 w 2069306"/>
              <a:gd name="connsiteY28" fmla="*/ 200025 h 685800"/>
              <a:gd name="connsiteX29" fmla="*/ 9525 w 2069306"/>
              <a:gd name="connsiteY29" fmla="*/ 145257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69306" h="685800">
                <a:moveTo>
                  <a:pt x="9525" y="145257"/>
                </a:moveTo>
                <a:lnTo>
                  <a:pt x="240506" y="111919"/>
                </a:lnTo>
                <a:lnTo>
                  <a:pt x="597694" y="80963"/>
                </a:lnTo>
                <a:lnTo>
                  <a:pt x="854869" y="52388"/>
                </a:lnTo>
                <a:lnTo>
                  <a:pt x="1159669" y="28575"/>
                </a:lnTo>
                <a:lnTo>
                  <a:pt x="1366838" y="9525"/>
                </a:lnTo>
                <a:lnTo>
                  <a:pt x="1600200" y="0"/>
                </a:lnTo>
                <a:lnTo>
                  <a:pt x="1769269" y="2382"/>
                </a:lnTo>
                <a:lnTo>
                  <a:pt x="1883569" y="21432"/>
                </a:lnTo>
                <a:lnTo>
                  <a:pt x="1964531" y="52388"/>
                </a:lnTo>
                <a:lnTo>
                  <a:pt x="2040731" y="114300"/>
                </a:lnTo>
                <a:lnTo>
                  <a:pt x="2069306" y="188119"/>
                </a:lnTo>
                <a:lnTo>
                  <a:pt x="2062163" y="302419"/>
                </a:lnTo>
                <a:lnTo>
                  <a:pt x="1981200" y="438150"/>
                </a:lnTo>
                <a:lnTo>
                  <a:pt x="1883569" y="564357"/>
                </a:lnTo>
                <a:lnTo>
                  <a:pt x="1800225" y="638175"/>
                </a:lnTo>
                <a:lnTo>
                  <a:pt x="1726406" y="671513"/>
                </a:lnTo>
                <a:lnTo>
                  <a:pt x="1633538" y="685800"/>
                </a:lnTo>
                <a:lnTo>
                  <a:pt x="1557338" y="678657"/>
                </a:lnTo>
                <a:lnTo>
                  <a:pt x="1454944" y="659607"/>
                </a:lnTo>
                <a:lnTo>
                  <a:pt x="1309688" y="581025"/>
                </a:lnTo>
                <a:lnTo>
                  <a:pt x="1092994" y="433388"/>
                </a:lnTo>
                <a:lnTo>
                  <a:pt x="923925" y="292894"/>
                </a:lnTo>
                <a:lnTo>
                  <a:pt x="792956" y="211932"/>
                </a:lnTo>
                <a:lnTo>
                  <a:pt x="731044" y="154782"/>
                </a:lnTo>
                <a:lnTo>
                  <a:pt x="414338" y="188119"/>
                </a:lnTo>
                <a:lnTo>
                  <a:pt x="200025" y="200025"/>
                </a:lnTo>
                <a:lnTo>
                  <a:pt x="35719" y="207169"/>
                </a:lnTo>
                <a:lnTo>
                  <a:pt x="0" y="200025"/>
                </a:lnTo>
                <a:lnTo>
                  <a:pt x="9525" y="145257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536575" y="23813"/>
            <a:ext cx="1558925" cy="1497012"/>
          </a:xfrm>
          <a:custGeom>
            <a:avLst/>
            <a:gdLst>
              <a:gd name="connsiteX0" fmla="*/ 0 w 1559085"/>
              <a:gd name="connsiteY0" fmla="*/ 118412 h 1496590"/>
              <a:gd name="connsiteX1" fmla="*/ 98676 w 1559085"/>
              <a:gd name="connsiteY1" fmla="*/ 338789 h 1496590"/>
              <a:gd name="connsiteX2" fmla="*/ 184196 w 1559085"/>
              <a:gd name="connsiteY2" fmla="*/ 526274 h 1496590"/>
              <a:gd name="connsiteX3" fmla="*/ 246691 w 1559085"/>
              <a:gd name="connsiteY3" fmla="*/ 687445 h 1496590"/>
              <a:gd name="connsiteX4" fmla="*/ 282872 w 1559085"/>
              <a:gd name="connsiteY4" fmla="*/ 835459 h 1496590"/>
              <a:gd name="connsiteX5" fmla="*/ 296029 w 1559085"/>
              <a:gd name="connsiteY5" fmla="*/ 999920 h 1496590"/>
              <a:gd name="connsiteX6" fmla="*/ 315764 w 1559085"/>
              <a:gd name="connsiteY6" fmla="*/ 1177537 h 1496590"/>
              <a:gd name="connsiteX7" fmla="*/ 322342 w 1559085"/>
              <a:gd name="connsiteY7" fmla="*/ 1282792 h 1496590"/>
              <a:gd name="connsiteX8" fmla="*/ 348656 w 1559085"/>
              <a:gd name="connsiteY8" fmla="*/ 1378179 h 1496590"/>
              <a:gd name="connsiteX9" fmla="*/ 407862 w 1559085"/>
              <a:gd name="connsiteY9" fmla="*/ 1470277 h 1496590"/>
              <a:gd name="connsiteX10" fmla="*/ 470357 w 1559085"/>
              <a:gd name="connsiteY10" fmla="*/ 1493301 h 1496590"/>
              <a:gd name="connsiteX11" fmla="*/ 552587 w 1559085"/>
              <a:gd name="connsiteY11" fmla="*/ 1496590 h 1496590"/>
              <a:gd name="connsiteX12" fmla="*/ 641396 w 1559085"/>
              <a:gd name="connsiteY12" fmla="*/ 1466987 h 1496590"/>
              <a:gd name="connsiteX13" fmla="*/ 697312 w 1559085"/>
              <a:gd name="connsiteY13" fmla="*/ 1381468 h 1496590"/>
              <a:gd name="connsiteX14" fmla="*/ 717047 w 1559085"/>
              <a:gd name="connsiteY14" fmla="*/ 1286081 h 1496590"/>
              <a:gd name="connsiteX15" fmla="*/ 743361 w 1559085"/>
              <a:gd name="connsiteY15" fmla="*/ 1220297 h 1496590"/>
              <a:gd name="connsiteX16" fmla="*/ 782832 w 1559085"/>
              <a:gd name="connsiteY16" fmla="*/ 1217008 h 1496590"/>
              <a:gd name="connsiteX17" fmla="*/ 858483 w 1559085"/>
              <a:gd name="connsiteY17" fmla="*/ 1230164 h 1496590"/>
              <a:gd name="connsiteX18" fmla="*/ 950581 w 1559085"/>
              <a:gd name="connsiteY18" fmla="*/ 1217008 h 1496590"/>
              <a:gd name="connsiteX19" fmla="*/ 1009787 w 1559085"/>
              <a:gd name="connsiteY19" fmla="*/ 1157802 h 1496590"/>
              <a:gd name="connsiteX20" fmla="*/ 1016365 w 1559085"/>
              <a:gd name="connsiteY20" fmla="*/ 1082150 h 1496590"/>
              <a:gd name="connsiteX21" fmla="*/ 999919 w 1559085"/>
              <a:gd name="connsiteY21" fmla="*/ 1009787 h 1496590"/>
              <a:gd name="connsiteX22" fmla="*/ 967027 w 1559085"/>
              <a:gd name="connsiteY22" fmla="*/ 957160 h 1496590"/>
              <a:gd name="connsiteX23" fmla="*/ 927557 w 1559085"/>
              <a:gd name="connsiteY23" fmla="*/ 917690 h 1496590"/>
              <a:gd name="connsiteX24" fmla="*/ 904532 w 1559085"/>
              <a:gd name="connsiteY24" fmla="*/ 897954 h 1496590"/>
              <a:gd name="connsiteX25" fmla="*/ 904532 w 1559085"/>
              <a:gd name="connsiteY25" fmla="*/ 865062 h 1496590"/>
              <a:gd name="connsiteX26" fmla="*/ 930846 w 1559085"/>
              <a:gd name="connsiteY26" fmla="*/ 848616 h 1496590"/>
              <a:gd name="connsiteX27" fmla="*/ 983473 w 1559085"/>
              <a:gd name="connsiteY27" fmla="*/ 855195 h 1496590"/>
              <a:gd name="connsiteX28" fmla="*/ 1059125 w 1559085"/>
              <a:gd name="connsiteY28" fmla="*/ 904533 h 1496590"/>
              <a:gd name="connsiteX29" fmla="*/ 1138066 w 1559085"/>
              <a:gd name="connsiteY29" fmla="*/ 917690 h 1496590"/>
              <a:gd name="connsiteX30" fmla="*/ 1223586 w 1559085"/>
              <a:gd name="connsiteY30" fmla="*/ 914400 h 1496590"/>
              <a:gd name="connsiteX31" fmla="*/ 1269635 w 1559085"/>
              <a:gd name="connsiteY31" fmla="*/ 874930 h 1496590"/>
              <a:gd name="connsiteX32" fmla="*/ 1272924 w 1559085"/>
              <a:gd name="connsiteY32" fmla="*/ 809146 h 1496590"/>
              <a:gd name="connsiteX33" fmla="*/ 1236742 w 1559085"/>
              <a:gd name="connsiteY33" fmla="*/ 703891 h 1496590"/>
              <a:gd name="connsiteX34" fmla="*/ 1233453 w 1559085"/>
              <a:gd name="connsiteY34" fmla="*/ 661131 h 1496590"/>
              <a:gd name="connsiteX35" fmla="*/ 1253188 w 1559085"/>
              <a:gd name="connsiteY35" fmla="*/ 631528 h 1496590"/>
              <a:gd name="connsiteX36" fmla="*/ 1341997 w 1559085"/>
              <a:gd name="connsiteY36" fmla="*/ 670999 h 1496590"/>
              <a:gd name="connsiteX37" fmla="*/ 1427517 w 1559085"/>
              <a:gd name="connsiteY37" fmla="*/ 677577 h 1496590"/>
              <a:gd name="connsiteX38" fmla="*/ 1509747 w 1559085"/>
              <a:gd name="connsiteY38" fmla="*/ 628239 h 1496590"/>
              <a:gd name="connsiteX39" fmla="*/ 1559085 w 1559085"/>
              <a:gd name="connsiteY39" fmla="*/ 526274 h 1496590"/>
              <a:gd name="connsiteX40" fmla="*/ 1549217 w 1559085"/>
              <a:gd name="connsiteY40" fmla="*/ 368392 h 1496590"/>
              <a:gd name="connsiteX41" fmla="*/ 1483433 w 1559085"/>
              <a:gd name="connsiteY41" fmla="*/ 243402 h 1496590"/>
              <a:gd name="connsiteX42" fmla="*/ 1401203 w 1559085"/>
              <a:gd name="connsiteY42" fmla="*/ 124990 h 1496590"/>
              <a:gd name="connsiteX43" fmla="*/ 1305816 w 1559085"/>
              <a:gd name="connsiteY43" fmla="*/ 69074 h 1496590"/>
              <a:gd name="connsiteX44" fmla="*/ 1187404 w 1559085"/>
              <a:gd name="connsiteY44" fmla="*/ 26314 h 1496590"/>
              <a:gd name="connsiteX45" fmla="*/ 1026233 w 1559085"/>
              <a:gd name="connsiteY45" fmla="*/ 0 h 1496590"/>
              <a:gd name="connsiteX46" fmla="*/ 904532 w 1559085"/>
              <a:gd name="connsiteY46" fmla="*/ 9868 h 1496590"/>
              <a:gd name="connsiteX47" fmla="*/ 730204 w 1559085"/>
              <a:gd name="connsiteY47" fmla="*/ 75652 h 1496590"/>
              <a:gd name="connsiteX48" fmla="*/ 559165 w 1559085"/>
              <a:gd name="connsiteY48" fmla="*/ 197353 h 1496590"/>
              <a:gd name="connsiteX49" fmla="*/ 401283 w 1559085"/>
              <a:gd name="connsiteY49" fmla="*/ 299318 h 1496590"/>
              <a:gd name="connsiteX50" fmla="*/ 312475 w 1559085"/>
              <a:gd name="connsiteY50" fmla="*/ 361813 h 1496590"/>
              <a:gd name="connsiteX51" fmla="*/ 220377 w 1559085"/>
              <a:gd name="connsiteY51" fmla="*/ 381549 h 1496590"/>
              <a:gd name="connsiteX52" fmla="*/ 151304 w 1559085"/>
              <a:gd name="connsiteY52" fmla="*/ 200642 h 1496590"/>
              <a:gd name="connsiteX53" fmla="*/ 98676 w 1559085"/>
              <a:gd name="connsiteY53" fmla="*/ 98677 h 1496590"/>
              <a:gd name="connsiteX54" fmla="*/ 62495 w 1559085"/>
              <a:gd name="connsiteY54" fmla="*/ 72363 h 1496590"/>
              <a:gd name="connsiteX55" fmla="*/ 0 w 1559085"/>
              <a:gd name="connsiteY55" fmla="*/ 118412 h 14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59085" h="1496590">
                <a:moveTo>
                  <a:pt x="0" y="118412"/>
                </a:moveTo>
                <a:lnTo>
                  <a:pt x="98676" y="338789"/>
                </a:lnTo>
                <a:lnTo>
                  <a:pt x="184196" y="526274"/>
                </a:lnTo>
                <a:lnTo>
                  <a:pt x="246691" y="687445"/>
                </a:lnTo>
                <a:lnTo>
                  <a:pt x="282872" y="835459"/>
                </a:lnTo>
                <a:lnTo>
                  <a:pt x="296029" y="999920"/>
                </a:lnTo>
                <a:lnTo>
                  <a:pt x="315764" y="1177537"/>
                </a:lnTo>
                <a:lnTo>
                  <a:pt x="322342" y="1282792"/>
                </a:lnTo>
                <a:lnTo>
                  <a:pt x="348656" y="1378179"/>
                </a:lnTo>
                <a:lnTo>
                  <a:pt x="407862" y="1470277"/>
                </a:lnTo>
                <a:lnTo>
                  <a:pt x="470357" y="1493301"/>
                </a:lnTo>
                <a:lnTo>
                  <a:pt x="552587" y="1496590"/>
                </a:lnTo>
                <a:lnTo>
                  <a:pt x="641396" y="1466987"/>
                </a:lnTo>
                <a:lnTo>
                  <a:pt x="697312" y="1381468"/>
                </a:lnTo>
                <a:lnTo>
                  <a:pt x="717047" y="1286081"/>
                </a:lnTo>
                <a:lnTo>
                  <a:pt x="743361" y="1220297"/>
                </a:lnTo>
                <a:lnTo>
                  <a:pt x="782832" y="1217008"/>
                </a:lnTo>
                <a:lnTo>
                  <a:pt x="858483" y="1230164"/>
                </a:lnTo>
                <a:lnTo>
                  <a:pt x="950581" y="1217008"/>
                </a:lnTo>
                <a:lnTo>
                  <a:pt x="1009787" y="1157802"/>
                </a:lnTo>
                <a:lnTo>
                  <a:pt x="1016365" y="1082150"/>
                </a:lnTo>
                <a:lnTo>
                  <a:pt x="999919" y="1009787"/>
                </a:lnTo>
                <a:lnTo>
                  <a:pt x="967027" y="957160"/>
                </a:lnTo>
                <a:lnTo>
                  <a:pt x="927557" y="917690"/>
                </a:lnTo>
                <a:lnTo>
                  <a:pt x="904532" y="897954"/>
                </a:lnTo>
                <a:lnTo>
                  <a:pt x="904532" y="865062"/>
                </a:lnTo>
                <a:lnTo>
                  <a:pt x="930846" y="848616"/>
                </a:lnTo>
                <a:lnTo>
                  <a:pt x="983473" y="855195"/>
                </a:lnTo>
                <a:lnTo>
                  <a:pt x="1059125" y="904533"/>
                </a:lnTo>
                <a:lnTo>
                  <a:pt x="1138066" y="917690"/>
                </a:lnTo>
                <a:lnTo>
                  <a:pt x="1223586" y="914400"/>
                </a:lnTo>
                <a:lnTo>
                  <a:pt x="1269635" y="874930"/>
                </a:lnTo>
                <a:lnTo>
                  <a:pt x="1272924" y="809146"/>
                </a:lnTo>
                <a:lnTo>
                  <a:pt x="1236742" y="703891"/>
                </a:lnTo>
                <a:lnTo>
                  <a:pt x="1233453" y="661131"/>
                </a:lnTo>
                <a:lnTo>
                  <a:pt x="1253188" y="631528"/>
                </a:lnTo>
                <a:lnTo>
                  <a:pt x="1341997" y="670999"/>
                </a:lnTo>
                <a:lnTo>
                  <a:pt x="1427517" y="677577"/>
                </a:lnTo>
                <a:lnTo>
                  <a:pt x="1509747" y="628239"/>
                </a:lnTo>
                <a:lnTo>
                  <a:pt x="1559085" y="526274"/>
                </a:lnTo>
                <a:lnTo>
                  <a:pt x="1549217" y="368392"/>
                </a:lnTo>
                <a:lnTo>
                  <a:pt x="1483433" y="243402"/>
                </a:lnTo>
                <a:lnTo>
                  <a:pt x="1401203" y="124990"/>
                </a:lnTo>
                <a:lnTo>
                  <a:pt x="1305816" y="69074"/>
                </a:lnTo>
                <a:lnTo>
                  <a:pt x="1187404" y="26314"/>
                </a:lnTo>
                <a:lnTo>
                  <a:pt x="1026233" y="0"/>
                </a:lnTo>
                <a:lnTo>
                  <a:pt x="904532" y="9868"/>
                </a:lnTo>
                <a:lnTo>
                  <a:pt x="730204" y="75652"/>
                </a:lnTo>
                <a:lnTo>
                  <a:pt x="559165" y="197353"/>
                </a:lnTo>
                <a:lnTo>
                  <a:pt x="401283" y="299318"/>
                </a:lnTo>
                <a:lnTo>
                  <a:pt x="312475" y="361813"/>
                </a:lnTo>
                <a:lnTo>
                  <a:pt x="220377" y="381549"/>
                </a:lnTo>
                <a:lnTo>
                  <a:pt x="151304" y="200642"/>
                </a:lnTo>
                <a:lnTo>
                  <a:pt x="98676" y="98677"/>
                </a:lnTo>
                <a:lnTo>
                  <a:pt x="62495" y="72363"/>
                </a:lnTo>
                <a:lnTo>
                  <a:pt x="0" y="118412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Freihandform 6"/>
          <p:cNvSpPr/>
          <p:nvPr/>
        </p:nvSpPr>
        <p:spPr>
          <a:xfrm>
            <a:off x="1905000" y="225425"/>
            <a:ext cx="1533525" cy="1250950"/>
          </a:xfrm>
          <a:custGeom>
            <a:avLst/>
            <a:gdLst>
              <a:gd name="connsiteX0" fmla="*/ 64512 w 1534284"/>
              <a:gd name="connsiteY0" fmla="*/ 572202 h 1250989"/>
              <a:gd name="connsiteX1" fmla="*/ 120611 w 1534284"/>
              <a:gd name="connsiteY1" fmla="*/ 611470 h 1250989"/>
              <a:gd name="connsiteX2" fmla="*/ 168294 w 1534284"/>
              <a:gd name="connsiteY2" fmla="*/ 628300 h 1250989"/>
              <a:gd name="connsiteX3" fmla="*/ 221587 w 1534284"/>
              <a:gd name="connsiteY3" fmla="*/ 633910 h 1250989"/>
              <a:gd name="connsiteX4" fmla="*/ 272076 w 1534284"/>
              <a:gd name="connsiteY4" fmla="*/ 631105 h 1250989"/>
              <a:gd name="connsiteX5" fmla="*/ 308539 w 1534284"/>
              <a:gd name="connsiteY5" fmla="*/ 625495 h 1250989"/>
              <a:gd name="connsiteX6" fmla="*/ 314149 w 1534284"/>
              <a:gd name="connsiteY6" fmla="*/ 591836 h 1250989"/>
              <a:gd name="connsiteX7" fmla="*/ 308539 w 1534284"/>
              <a:gd name="connsiteY7" fmla="*/ 457200 h 1250989"/>
              <a:gd name="connsiteX8" fmla="*/ 316954 w 1534284"/>
              <a:gd name="connsiteY8" fmla="*/ 367443 h 1250989"/>
              <a:gd name="connsiteX9" fmla="*/ 347808 w 1534284"/>
              <a:gd name="connsiteY9" fmla="*/ 291711 h 1250989"/>
              <a:gd name="connsiteX10" fmla="*/ 395492 w 1534284"/>
              <a:gd name="connsiteY10" fmla="*/ 232808 h 1250989"/>
              <a:gd name="connsiteX11" fmla="*/ 479639 w 1534284"/>
              <a:gd name="connsiteY11" fmla="*/ 162685 h 1250989"/>
              <a:gd name="connsiteX12" fmla="*/ 580615 w 1534284"/>
              <a:gd name="connsiteY12" fmla="*/ 112197 h 1250989"/>
              <a:gd name="connsiteX13" fmla="*/ 732080 w 1534284"/>
              <a:gd name="connsiteY13" fmla="*/ 64513 h 1250989"/>
              <a:gd name="connsiteX14" fmla="*/ 908790 w 1534284"/>
              <a:gd name="connsiteY14" fmla="*/ 30854 h 1250989"/>
              <a:gd name="connsiteX15" fmla="*/ 1057450 w 1534284"/>
              <a:gd name="connsiteY15" fmla="*/ 8415 h 1250989"/>
              <a:gd name="connsiteX16" fmla="*/ 1175256 w 1534284"/>
              <a:gd name="connsiteY16" fmla="*/ 0 h 1250989"/>
              <a:gd name="connsiteX17" fmla="*/ 1279038 w 1534284"/>
              <a:gd name="connsiteY17" fmla="*/ 5610 h 1250989"/>
              <a:gd name="connsiteX18" fmla="*/ 1368795 w 1534284"/>
              <a:gd name="connsiteY18" fmla="*/ 28049 h 1250989"/>
              <a:gd name="connsiteX19" fmla="*/ 1450137 w 1534284"/>
              <a:gd name="connsiteY19" fmla="*/ 72928 h 1250989"/>
              <a:gd name="connsiteX20" fmla="*/ 1511845 w 1534284"/>
              <a:gd name="connsiteY20" fmla="*/ 145856 h 1250989"/>
              <a:gd name="connsiteX21" fmla="*/ 1534284 w 1534284"/>
              <a:gd name="connsiteY21" fmla="*/ 221588 h 1250989"/>
              <a:gd name="connsiteX22" fmla="*/ 1531479 w 1534284"/>
              <a:gd name="connsiteY22" fmla="*/ 311345 h 1250989"/>
              <a:gd name="connsiteX23" fmla="*/ 1503430 w 1534284"/>
              <a:gd name="connsiteY23" fmla="*/ 378663 h 1250989"/>
              <a:gd name="connsiteX24" fmla="*/ 1436112 w 1534284"/>
              <a:gd name="connsiteY24" fmla="*/ 437566 h 1250989"/>
              <a:gd name="connsiteX25" fmla="*/ 1416478 w 1534284"/>
              <a:gd name="connsiteY25" fmla="*/ 485249 h 1250989"/>
              <a:gd name="connsiteX26" fmla="*/ 1422088 w 1534284"/>
              <a:gd name="connsiteY26" fmla="*/ 518908 h 1250989"/>
              <a:gd name="connsiteX27" fmla="*/ 1461357 w 1534284"/>
              <a:gd name="connsiteY27" fmla="*/ 572202 h 1250989"/>
              <a:gd name="connsiteX28" fmla="*/ 1486601 w 1534284"/>
              <a:gd name="connsiteY28" fmla="*/ 597446 h 1250989"/>
              <a:gd name="connsiteX29" fmla="*/ 1486601 w 1534284"/>
              <a:gd name="connsiteY29" fmla="*/ 650739 h 1250989"/>
              <a:gd name="connsiteX30" fmla="*/ 1450137 w 1534284"/>
              <a:gd name="connsiteY30" fmla="*/ 718057 h 1250989"/>
              <a:gd name="connsiteX31" fmla="*/ 1399649 w 1534284"/>
              <a:gd name="connsiteY31" fmla="*/ 774155 h 1250989"/>
              <a:gd name="connsiteX32" fmla="*/ 1377209 w 1534284"/>
              <a:gd name="connsiteY32" fmla="*/ 819034 h 1250989"/>
              <a:gd name="connsiteX33" fmla="*/ 1374404 w 1534284"/>
              <a:gd name="connsiteY33" fmla="*/ 869522 h 1250989"/>
              <a:gd name="connsiteX34" fmla="*/ 1427698 w 1534284"/>
              <a:gd name="connsiteY34" fmla="*/ 942449 h 1250989"/>
              <a:gd name="connsiteX35" fmla="*/ 1447332 w 1534284"/>
              <a:gd name="connsiteY35" fmla="*/ 978913 h 1250989"/>
              <a:gd name="connsiteX36" fmla="*/ 1458552 w 1534284"/>
              <a:gd name="connsiteY36" fmla="*/ 1037816 h 1250989"/>
              <a:gd name="connsiteX37" fmla="*/ 1444527 w 1534284"/>
              <a:gd name="connsiteY37" fmla="*/ 1093915 h 1250989"/>
              <a:gd name="connsiteX38" fmla="*/ 1422088 w 1534284"/>
              <a:gd name="connsiteY38" fmla="*/ 1135988 h 1250989"/>
              <a:gd name="connsiteX39" fmla="*/ 1385624 w 1534284"/>
              <a:gd name="connsiteY39" fmla="*/ 1178062 h 1250989"/>
              <a:gd name="connsiteX40" fmla="*/ 1335136 w 1534284"/>
              <a:gd name="connsiteY40" fmla="*/ 1214526 h 1250989"/>
              <a:gd name="connsiteX41" fmla="*/ 1253793 w 1534284"/>
              <a:gd name="connsiteY41" fmla="*/ 1236965 h 1250989"/>
              <a:gd name="connsiteX42" fmla="*/ 1135987 w 1534284"/>
              <a:gd name="connsiteY42" fmla="*/ 1250989 h 1250989"/>
              <a:gd name="connsiteX43" fmla="*/ 903180 w 1534284"/>
              <a:gd name="connsiteY43" fmla="*/ 1250989 h 1250989"/>
              <a:gd name="connsiteX44" fmla="*/ 633909 w 1534284"/>
              <a:gd name="connsiteY44" fmla="*/ 1250989 h 1250989"/>
              <a:gd name="connsiteX45" fmla="*/ 518907 w 1534284"/>
              <a:gd name="connsiteY45" fmla="*/ 1234160 h 1250989"/>
              <a:gd name="connsiteX46" fmla="*/ 440370 w 1534284"/>
              <a:gd name="connsiteY46" fmla="*/ 1200501 h 1250989"/>
              <a:gd name="connsiteX47" fmla="*/ 373052 w 1534284"/>
              <a:gd name="connsiteY47" fmla="*/ 1158427 h 1250989"/>
              <a:gd name="connsiteX48" fmla="*/ 322564 w 1534284"/>
              <a:gd name="connsiteY48" fmla="*/ 1051841 h 1250989"/>
              <a:gd name="connsiteX49" fmla="*/ 311344 w 1534284"/>
              <a:gd name="connsiteY49" fmla="*/ 886351 h 1250989"/>
              <a:gd name="connsiteX50" fmla="*/ 305734 w 1534284"/>
              <a:gd name="connsiteY50" fmla="*/ 776960 h 1250989"/>
              <a:gd name="connsiteX51" fmla="*/ 196343 w 1534284"/>
              <a:gd name="connsiteY51" fmla="*/ 782570 h 1250989"/>
              <a:gd name="connsiteX52" fmla="*/ 100976 w 1534284"/>
              <a:gd name="connsiteY52" fmla="*/ 760130 h 1250989"/>
              <a:gd name="connsiteX53" fmla="*/ 22439 w 1534284"/>
              <a:gd name="connsiteY53" fmla="*/ 718057 h 1250989"/>
              <a:gd name="connsiteX54" fmla="*/ 5609 w 1534284"/>
              <a:gd name="connsiteY54" fmla="*/ 690008 h 1250989"/>
              <a:gd name="connsiteX55" fmla="*/ 0 w 1534284"/>
              <a:gd name="connsiteY55" fmla="*/ 664764 h 1250989"/>
              <a:gd name="connsiteX56" fmla="*/ 2804 w 1534284"/>
              <a:gd name="connsiteY56" fmla="*/ 633910 h 1250989"/>
              <a:gd name="connsiteX57" fmla="*/ 64512 w 1534284"/>
              <a:gd name="connsiteY57" fmla="*/ 572202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34284" h="1250989">
                <a:moveTo>
                  <a:pt x="64512" y="572202"/>
                </a:moveTo>
                <a:lnTo>
                  <a:pt x="120611" y="611470"/>
                </a:lnTo>
                <a:lnTo>
                  <a:pt x="168294" y="628300"/>
                </a:lnTo>
                <a:lnTo>
                  <a:pt x="221587" y="633910"/>
                </a:lnTo>
                <a:lnTo>
                  <a:pt x="272076" y="631105"/>
                </a:lnTo>
                <a:lnTo>
                  <a:pt x="308539" y="625495"/>
                </a:lnTo>
                <a:lnTo>
                  <a:pt x="314149" y="591836"/>
                </a:lnTo>
                <a:lnTo>
                  <a:pt x="308539" y="457200"/>
                </a:lnTo>
                <a:lnTo>
                  <a:pt x="316954" y="367443"/>
                </a:lnTo>
                <a:lnTo>
                  <a:pt x="347808" y="291711"/>
                </a:lnTo>
                <a:lnTo>
                  <a:pt x="395492" y="232808"/>
                </a:lnTo>
                <a:lnTo>
                  <a:pt x="479639" y="162685"/>
                </a:lnTo>
                <a:lnTo>
                  <a:pt x="580615" y="112197"/>
                </a:lnTo>
                <a:lnTo>
                  <a:pt x="732080" y="64513"/>
                </a:lnTo>
                <a:lnTo>
                  <a:pt x="908790" y="30854"/>
                </a:lnTo>
                <a:lnTo>
                  <a:pt x="1057450" y="8415"/>
                </a:lnTo>
                <a:lnTo>
                  <a:pt x="1175256" y="0"/>
                </a:lnTo>
                <a:lnTo>
                  <a:pt x="1279038" y="5610"/>
                </a:lnTo>
                <a:lnTo>
                  <a:pt x="1368795" y="28049"/>
                </a:lnTo>
                <a:lnTo>
                  <a:pt x="1450137" y="72928"/>
                </a:lnTo>
                <a:lnTo>
                  <a:pt x="1511845" y="145856"/>
                </a:lnTo>
                <a:lnTo>
                  <a:pt x="1534284" y="221588"/>
                </a:lnTo>
                <a:lnTo>
                  <a:pt x="1531479" y="311345"/>
                </a:lnTo>
                <a:lnTo>
                  <a:pt x="1503430" y="378663"/>
                </a:lnTo>
                <a:lnTo>
                  <a:pt x="1436112" y="437566"/>
                </a:lnTo>
                <a:lnTo>
                  <a:pt x="1416478" y="485249"/>
                </a:lnTo>
                <a:lnTo>
                  <a:pt x="1422088" y="518908"/>
                </a:lnTo>
                <a:lnTo>
                  <a:pt x="1461357" y="572202"/>
                </a:lnTo>
                <a:lnTo>
                  <a:pt x="1486601" y="597446"/>
                </a:lnTo>
                <a:lnTo>
                  <a:pt x="1486601" y="650739"/>
                </a:lnTo>
                <a:lnTo>
                  <a:pt x="1450137" y="718057"/>
                </a:lnTo>
                <a:lnTo>
                  <a:pt x="1399649" y="774155"/>
                </a:lnTo>
                <a:lnTo>
                  <a:pt x="1377209" y="819034"/>
                </a:lnTo>
                <a:lnTo>
                  <a:pt x="1374404" y="869522"/>
                </a:lnTo>
                <a:lnTo>
                  <a:pt x="1427698" y="942449"/>
                </a:lnTo>
                <a:lnTo>
                  <a:pt x="1447332" y="978913"/>
                </a:lnTo>
                <a:lnTo>
                  <a:pt x="1458552" y="1037816"/>
                </a:lnTo>
                <a:lnTo>
                  <a:pt x="1444527" y="1093915"/>
                </a:lnTo>
                <a:lnTo>
                  <a:pt x="1422088" y="1135988"/>
                </a:lnTo>
                <a:lnTo>
                  <a:pt x="1385624" y="1178062"/>
                </a:lnTo>
                <a:lnTo>
                  <a:pt x="1335136" y="1214526"/>
                </a:lnTo>
                <a:lnTo>
                  <a:pt x="1253793" y="1236965"/>
                </a:lnTo>
                <a:lnTo>
                  <a:pt x="1135987" y="1250989"/>
                </a:lnTo>
                <a:lnTo>
                  <a:pt x="903180" y="1250989"/>
                </a:lnTo>
                <a:lnTo>
                  <a:pt x="633909" y="1250989"/>
                </a:lnTo>
                <a:lnTo>
                  <a:pt x="518907" y="1234160"/>
                </a:lnTo>
                <a:lnTo>
                  <a:pt x="440370" y="1200501"/>
                </a:lnTo>
                <a:lnTo>
                  <a:pt x="373052" y="1158427"/>
                </a:lnTo>
                <a:lnTo>
                  <a:pt x="322564" y="1051841"/>
                </a:lnTo>
                <a:lnTo>
                  <a:pt x="311344" y="886351"/>
                </a:lnTo>
                <a:lnTo>
                  <a:pt x="305734" y="776960"/>
                </a:lnTo>
                <a:lnTo>
                  <a:pt x="196343" y="782570"/>
                </a:lnTo>
                <a:lnTo>
                  <a:pt x="100976" y="760130"/>
                </a:lnTo>
                <a:lnTo>
                  <a:pt x="22439" y="718057"/>
                </a:lnTo>
                <a:lnTo>
                  <a:pt x="5609" y="690008"/>
                </a:lnTo>
                <a:lnTo>
                  <a:pt x="0" y="664764"/>
                </a:lnTo>
                <a:lnTo>
                  <a:pt x="2804" y="633910"/>
                </a:lnTo>
                <a:lnTo>
                  <a:pt x="64512" y="572202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3348038" y="0"/>
            <a:ext cx="1565275" cy="1289050"/>
          </a:xfrm>
          <a:custGeom>
            <a:avLst/>
            <a:gdLst>
              <a:gd name="connsiteX0" fmla="*/ 187485 w 1565663"/>
              <a:gd name="connsiteY0" fmla="*/ 161171 h 1289370"/>
              <a:gd name="connsiteX1" fmla="*/ 184196 w 1565663"/>
              <a:gd name="connsiteY1" fmla="*/ 217088 h 1289370"/>
              <a:gd name="connsiteX2" fmla="*/ 187485 w 1565663"/>
              <a:gd name="connsiteY2" fmla="*/ 266426 h 1289370"/>
              <a:gd name="connsiteX3" fmla="*/ 200642 w 1565663"/>
              <a:gd name="connsiteY3" fmla="*/ 302607 h 1289370"/>
              <a:gd name="connsiteX4" fmla="*/ 226955 w 1565663"/>
              <a:gd name="connsiteY4" fmla="*/ 342078 h 1289370"/>
              <a:gd name="connsiteX5" fmla="*/ 256558 w 1565663"/>
              <a:gd name="connsiteY5" fmla="*/ 378259 h 1289370"/>
              <a:gd name="connsiteX6" fmla="*/ 269715 w 1565663"/>
              <a:gd name="connsiteY6" fmla="*/ 404573 h 1289370"/>
              <a:gd name="connsiteX7" fmla="*/ 266426 w 1565663"/>
              <a:gd name="connsiteY7" fmla="*/ 434176 h 1289370"/>
              <a:gd name="connsiteX8" fmla="*/ 184196 w 1565663"/>
              <a:gd name="connsiteY8" fmla="*/ 470357 h 1289370"/>
              <a:gd name="connsiteX9" fmla="*/ 118411 w 1565663"/>
              <a:gd name="connsiteY9" fmla="*/ 503249 h 1289370"/>
              <a:gd name="connsiteX10" fmla="*/ 75652 w 1565663"/>
              <a:gd name="connsiteY10" fmla="*/ 536141 h 1289370"/>
              <a:gd name="connsiteX11" fmla="*/ 39470 w 1565663"/>
              <a:gd name="connsiteY11" fmla="*/ 585479 h 1289370"/>
              <a:gd name="connsiteX12" fmla="*/ 32892 w 1565663"/>
              <a:gd name="connsiteY12" fmla="*/ 651263 h 1289370"/>
              <a:gd name="connsiteX13" fmla="*/ 32892 w 1565663"/>
              <a:gd name="connsiteY13" fmla="*/ 703891 h 1289370"/>
              <a:gd name="connsiteX14" fmla="*/ 62495 w 1565663"/>
              <a:gd name="connsiteY14" fmla="*/ 766386 h 1289370"/>
              <a:gd name="connsiteX15" fmla="*/ 118411 w 1565663"/>
              <a:gd name="connsiteY15" fmla="*/ 802567 h 1289370"/>
              <a:gd name="connsiteX16" fmla="*/ 171039 w 1565663"/>
              <a:gd name="connsiteY16" fmla="*/ 812435 h 1289370"/>
              <a:gd name="connsiteX17" fmla="*/ 213798 w 1565663"/>
              <a:gd name="connsiteY17" fmla="*/ 832170 h 1289370"/>
              <a:gd name="connsiteX18" fmla="*/ 213798 w 1565663"/>
              <a:gd name="connsiteY18" fmla="*/ 858483 h 1289370"/>
              <a:gd name="connsiteX19" fmla="*/ 190774 w 1565663"/>
              <a:gd name="connsiteY19" fmla="*/ 891376 h 1289370"/>
              <a:gd name="connsiteX20" fmla="*/ 118411 w 1565663"/>
              <a:gd name="connsiteY20" fmla="*/ 927557 h 1289370"/>
              <a:gd name="connsiteX21" fmla="*/ 52627 w 1565663"/>
              <a:gd name="connsiteY21" fmla="*/ 976895 h 1289370"/>
              <a:gd name="connsiteX22" fmla="*/ 19735 w 1565663"/>
              <a:gd name="connsiteY22" fmla="*/ 1029522 h 1289370"/>
              <a:gd name="connsiteX23" fmla="*/ 0 w 1565663"/>
              <a:gd name="connsiteY23" fmla="*/ 1072282 h 1289370"/>
              <a:gd name="connsiteX24" fmla="*/ 9867 w 1565663"/>
              <a:gd name="connsiteY24" fmla="*/ 1128199 h 1289370"/>
              <a:gd name="connsiteX25" fmla="*/ 42760 w 1565663"/>
              <a:gd name="connsiteY25" fmla="*/ 1184115 h 1289370"/>
              <a:gd name="connsiteX26" fmla="*/ 98676 w 1565663"/>
              <a:gd name="connsiteY26" fmla="*/ 1233453 h 1289370"/>
              <a:gd name="connsiteX27" fmla="*/ 174328 w 1565663"/>
              <a:gd name="connsiteY27" fmla="*/ 1259767 h 1289370"/>
              <a:gd name="connsiteX28" fmla="*/ 322342 w 1565663"/>
              <a:gd name="connsiteY28" fmla="*/ 1279502 h 1289370"/>
              <a:gd name="connsiteX29" fmla="*/ 496670 w 1565663"/>
              <a:gd name="connsiteY29" fmla="*/ 1289370 h 1289370"/>
              <a:gd name="connsiteX30" fmla="*/ 651263 w 1565663"/>
              <a:gd name="connsiteY30" fmla="*/ 1289370 h 1289370"/>
              <a:gd name="connsiteX31" fmla="*/ 779542 w 1565663"/>
              <a:gd name="connsiteY31" fmla="*/ 1279502 h 1289370"/>
              <a:gd name="connsiteX32" fmla="*/ 865062 w 1565663"/>
              <a:gd name="connsiteY32" fmla="*/ 1233453 h 1289370"/>
              <a:gd name="connsiteX33" fmla="*/ 930846 w 1565663"/>
              <a:gd name="connsiteY33" fmla="*/ 1187404 h 1289370"/>
              <a:gd name="connsiteX34" fmla="*/ 983473 w 1565663"/>
              <a:gd name="connsiteY34" fmla="*/ 1151223 h 1289370"/>
              <a:gd name="connsiteX35" fmla="*/ 1036101 w 1565663"/>
              <a:gd name="connsiteY35" fmla="*/ 1098596 h 1289370"/>
              <a:gd name="connsiteX36" fmla="*/ 1108463 w 1565663"/>
              <a:gd name="connsiteY36" fmla="*/ 1147934 h 1289370"/>
              <a:gd name="connsiteX37" fmla="*/ 1164380 w 1565663"/>
              <a:gd name="connsiteY37" fmla="*/ 1170958 h 1289370"/>
              <a:gd name="connsiteX38" fmla="*/ 1272924 w 1565663"/>
              <a:gd name="connsiteY38" fmla="*/ 1187404 h 1289370"/>
              <a:gd name="connsiteX39" fmla="*/ 1397914 w 1565663"/>
              <a:gd name="connsiteY39" fmla="*/ 1161091 h 1289370"/>
              <a:gd name="connsiteX40" fmla="*/ 1490011 w 1565663"/>
              <a:gd name="connsiteY40" fmla="*/ 1118331 h 1289370"/>
              <a:gd name="connsiteX41" fmla="*/ 1536060 w 1565663"/>
              <a:gd name="connsiteY41" fmla="*/ 1105174 h 1289370"/>
              <a:gd name="connsiteX42" fmla="*/ 1565663 w 1565663"/>
              <a:gd name="connsiteY42" fmla="*/ 1062414 h 1289370"/>
              <a:gd name="connsiteX43" fmla="*/ 1559085 w 1565663"/>
              <a:gd name="connsiteY43" fmla="*/ 1013076 h 1289370"/>
              <a:gd name="connsiteX44" fmla="*/ 1536060 w 1565663"/>
              <a:gd name="connsiteY44" fmla="*/ 980184 h 1289370"/>
              <a:gd name="connsiteX45" fmla="*/ 1509747 w 1565663"/>
              <a:gd name="connsiteY45" fmla="*/ 967027 h 1289370"/>
              <a:gd name="connsiteX46" fmla="*/ 1490011 w 1565663"/>
              <a:gd name="connsiteY46" fmla="*/ 970317 h 1289370"/>
              <a:gd name="connsiteX47" fmla="*/ 1420938 w 1565663"/>
              <a:gd name="connsiteY47" fmla="*/ 1013076 h 1289370"/>
              <a:gd name="connsiteX48" fmla="*/ 1351865 w 1565663"/>
              <a:gd name="connsiteY48" fmla="*/ 1045968 h 1289370"/>
              <a:gd name="connsiteX49" fmla="*/ 1263056 w 1565663"/>
              <a:gd name="connsiteY49" fmla="*/ 1049258 h 1289370"/>
              <a:gd name="connsiteX50" fmla="*/ 1193983 w 1565663"/>
              <a:gd name="connsiteY50" fmla="*/ 1032811 h 1289370"/>
              <a:gd name="connsiteX51" fmla="*/ 1144644 w 1565663"/>
              <a:gd name="connsiteY51" fmla="*/ 999919 h 1289370"/>
              <a:gd name="connsiteX52" fmla="*/ 1082149 w 1565663"/>
              <a:gd name="connsiteY52" fmla="*/ 957160 h 1289370"/>
              <a:gd name="connsiteX53" fmla="*/ 1082149 w 1565663"/>
              <a:gd name="connsiteY53" fmla="*/ 897954 h 1289370"/>
              <a:gd name="connsiteX54" fmla="*/ 1092017 w 1565663"/>
              <a:gd name="connsiteY54" fmla="*/ 740072 h 1289370"/>
              <a:gd name="connsiteX55" fmla="*/ 1085439 w 1565663"/>
              <a:gd name="connsiteY55" fmla="*/ 582190 h 1289370"/>
              <a:gd name="connsiteX56" fmla="*/ 1072282 w 1565663"/>
              <a:gd name="connsiteY56" fmla="*/ 476935 h 1289370"/>
              <a:gd name="connsiteX57" fmla="*/ 1039390 w 1565663"/>
              <a:gd name="connsiteY57" fmla="*/ 338788 h 1289370"/>
              <a:gd name="connsiteX58" fmla="*/ 996630 w 1565663"/>
              <a:gd name="connsiteY58" fmla="*/ 236823 h 1289370"/>
              <a:gd name="connsiteX59" fmla="*/ 917689 w 1565663"/>
              <a:gd name="connsiteY59" fmla="*/ 144725 h 1289370"/>
              <a:gd name="connsiteX60" fmla="*/ 802567 w 1565663"/>
              <a:gd name="connsiteY60" fmla="*/ 55917 h 1289370"/>
              <a:gd name="connsiteX61" fmla="*/ 664420 w 1565663"/>
              <a:gd name="connsiteY61" fmla="*/ 3289 h 1289370"/>
              <a:gd name="connsiteX62" fmla="*/ 542719 w 1565663"/>
              <a:gd name="connsiteY62" fmla="*/ 0 h 1289370"/>
              <a:gd name="connsiteX63" fmla="*/ 397994 w 1565663"/>
              <a:gd name="connsiteY63" fmla="*/ 13157 h 1289370"/>
              <a:gd name="connsiteX64" fmla="*/ 299318 w 1565663"/>
              <a:gd name="connsiteY64" fmla="*/ 42760 h 1289370"/>
              <a:gd name="connsiteX65" fmla="*/ 230244 w 1565663"/>
              <a:gd name="connsiteY65" fmla="*/ 92098 h 1289370"/>
              <a:gd name="connsiteX66" fmla="*/ 187485 w 1565663"/>
              <a:gd name="connsiteY66" fmla="*/ 161171 h 128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565663" h="1289370">
                <a:moveTo>
                  <a:pt x="187485" y="161171"/>
                </a:moveTo>
                <a:lnTo>
                  <a:pt x="184196" y="217088"/>
                </a:lnTo>
                <a:lnTo>
                  <a:pt x="187485" y="266426"/>
                </a:lnTo>
                <a:lnTo>
                  <a:pt x="200642" y="302607"/>
                </a:lnTo>
                <a:lnTo>
                  <a:pt x="226955" y="342078"/>
                </a:lnTo>
                <a:lnTo>
                  <a:pt x="256558" y="378259"/>
                </a:lnTo>
                <a:lnTo>
                  <a:pt x="269715" y="404573"/>
                </a:lnTo>
                <a:lnTo>
                  <a:pt x="266426" y="434176"/>
                </a:lnTo>
                <a:lnTo>
                  <a:pt x="184196" y="470357"/>
                </a:lnTo>
                <a:lnTo>
                  <a:pt x="118411" y="503249"/>
                </a:lnTo>
                <a:lnTo>
                  <a:pt x="75652" y="536141"/>
                </a:lnTo>
                <a:lnTo>
                  <a:pt x="39470" y="585479"/>
                </a:lnTo>
                <a:lnTo>
                  <a:pt x="32892" y="651263"/>
                </a:lnTo>
                <a:lnTo>
                  <a:pt x="32892" y="703891"/>
                </a:lnTo>
                <a:lnTo>
                  <a:pt x="62495" y="766386"/>
                </a:lnTo>
                <a:lnTo>
                  <a:pt x="118411" y="802567"/>
                </a:lnTo>
                <a:lnTo>
                  <a:pt x="171039" y="812435"/>
                </a:lnTo>
                <a:lnTo>
                  <a:pt x="213798" y="832170"/>
                </a:lnTo>
                <a:lnTo>
                  <a:pt x="213798" y="858483"/>
                </a:lnTo>
                <a:lnTo>
                  <a:pt x="190774" y="891376"/>
                </a:lnTo>
                <a:lnTo>
                  <a:pt x="118411" y="927557"/>
                </a:lnTo>
                <a:lnTo>
                  <a:pt x="52627" y="976895"/>
                </a:lnTo>
                <a:lnTo>
                  <a:pt x="19735" y="1029522"/>
                </a:lnTo>
                <a:lnTo>
                  <a:pt x="0" y="1072282"/>
                </a:lnTo>
                <a:lnTo>
                  <a:pt x="9867" y="1128199"/>
                </a:lnTo>
                <a:lnTo>
                  <a:pt x="42760" y="1184115"/>
                </a:lnTo>
                <a:lnTo>
                  <a:pt x="98676" y="1233453"/>
                </a:lnTo>
                <a:lnTo>
                  <a:pt x="174328" y="1259767"/>
                </a:lnTo>
                <a:lnTo>
                  <a:pt x="322342" y="1279502"/>
                </a:lnTo>
                <a:lnTo>
                  <a:pt x="496670" y="1289370"/>
                </a:lnTo>
                <a:lnTo>
                  <a:pt x="651263" y="1289370"/>
                </a:lnTo>
                <a:lnTo>
                  <a:pt x="779542" y="1279502"/>
                </a:lnTo>
                <a:lnTo>
                  <a:pt x="865062" y="1233453"/>
                </a:lnTo>
                <a:lnTo>
                  <a:pt x="930846" y="1187404"/>
                </a:lnTo>
                <a:lnTo>
                  <a:pt x="983473" y="1151223"/>
                </a:lnTo>
                <a:lnTo>
                  <a:pt x="1036101" y="1098596"/>
                </a:lnTo>
                <a:lnTo>
                  <a:pt x="1108463" y="1147934"/>
                </a:lnTo>
                <a:lnTo>
                  <a:pt x="1164380" y="1170958"/>
                </a:lnTo>
                <a:lnTo>
                  <a:pt x="1272924" y="1187404"/>
                </a:lnTo>
                <a:lnTo>
                  <a:pt x="1397914" y="1161091"/>
                </a:lnTo>
                <a:lnTo>
                  <a:pt x="1490011" y="1118331"/>
                </a:lnTo>
                <a:lnTo>
                  <a:pt x="1536060" y="1105174"/>
                </a:lnTo>
                <a:lnTo>
                  <a:pt x="1565663" y="1062414"/>
                </a:lnTo>
                <a:lnTo>
                  <a:pt x="1559085" y="1013076"/>
                </a:lnTo>
                <a:lnTo>
                  <a:pt x="1536060" y="980184"/>
                </a:lnTo>
                <a:lnTo>
                  <a:pt x="1509747" y="967027"/>
                </a:lnTo>
                <a:lnTo>
                  <a:pt x="1490011" y="970317"/>
                </a:lnTo>
                <a:lnTo>
                  <a:pt x="1420938" y="1013076"/>
                </a:lnTo>
                <a:lnTo>
                  <a:pt x="1351865" y="1045968"/>
                </a:lnTo>
                <a:lnTo>
                  <a:pt x="1263056" y="1049258"/>
                </a:lnTo>
                <a:lnTo>
                  <a:pt x="1193983" y="1032811"/>
                </a:lnTo>
                <a:lnTo>
                  <a:pt x="1144644" y="999919"/>
                </a:lnTo>
                <a:lnTo>
                  <a:pt x="1082149" y="957160"/>
                </a:lnTo>
                <a:lnTo>
                  <a:pt x="1082149" y="897954"/>
                </a:lnTo>
                <a:lnTo>
                  <a:pt x="1092017" y="740072"/>
                </a:lnTo>
                <a:lnTo>
                  <a:pt x="1085439" y="582190"/>
                </a:lnTo>
                <a:lnTo>
                  <a:pt x="1072282" y="476935"/>
                </a:lnTo>
                <a:lnTo>
                  <a:pt x="1039390" y="338788"/>
                </a:lnTo>
                <a:lnTo>
                  <a:pt x="996630" y="236823"/>
                </a:lnTo>
                <a:lnTo>
                  <a:pt x="917689" y="144725"/>
                </a:lnTo>
                <a:lnTo>
                  <a:pt x="802567" y="55917"/>
                </a:lnTo>
                <a:lnTo>
                  <a:pt x="664420" y="3289"/>
                </a:lnTo>
                <a:lnTo>
                  <a:pt x="542719" y="0"/>
                </a:lnTo>
                <a:lnTo>
                  <a:pt x="397994" y="13157"/>
                </a:lnTo>
                <a:lnTo>
                  <a:pt x="299318" y="42760"/>
                </a:lnTo>
                <a:lnTo>
                  <a:pt x="230244" y="92098"/>
                </a:lnTo>
                <a:lnTo>
                  <a:pt x="187485" y="161171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4579938" y="377825"/>
            <a:ext cx="920750" cy="1071563"/>
          </a:xfrm>
          <a:custGeom>
            <a:avLst/>
            <a:gdLst>
              <a:gd name="connsiteX0" fmla="*/ 50488 w 920010"/>
              <a:gd name="connsiteY0" fmla="*/ 0 h 1071475"/>
              <a:gd name="connsiteX1" fmla="*/ 11219 w 920010"/>
              <a:gd name="connsiteY1" fmla="*/ 36464 h 1071475"/>
              <a:gd name="connsiteX2" fmla="*/ 0 w 920010"/>
              <a:gd name="connsiteY2" fmla="*/ 67318 h 1071475"/>
              <a:gd name="connsiteX3" fmla="*/ 8414 w 920010"/>
              <a:gd name="connsiteY3" fmla="*/ 95367 h 1071475"/>
              <a:gd name="connsiteX4" fmla="*/ 61708 w 920010"/>
              <a:gd name="connsiteY4" fmla="*/ 137441 h 1071475"/>
              <a:gd name="connsiteX5" fmla="*/ 115001 w 920010"/>
              <a:gd name="connsiteY5" fmla="*/ 176709 h 1071475"/>
              <a:gd name="connsiteX6" fmla="*/ 120611 w 920010"/>
              <a:gd name="connsiteY6" fmla="*/ 199149 h 1071475"/>
              <a:gd name="connsiteX7" fmla="*/ 117806 w 920010"/>
              <a:gd name="connsiteY7" fmla="*/ 389882 h 1071475"/>
              <a:gd name="connsiteX8" fmla="*/ 117806 w 920010"/>
              <a:gd name="connsiteY8" fmla="*/ 633909 h 1071475"/>
              <a:gd name="connsiteX9" fmla="*/ 117806 w 920010"/>
              <a:gd name="connsiteY9" fmla="*/ 729276 h 1071475"/>
              <a:gd name="connsiteX10" fmla="*/ 131830 w 920010"/>
              <a:gd name="connsiteY10" fmla="*/ 819033 h 1071475"/>
              <a:gd name="connsiteX11" fmla="*/ 159879 w 920010"/>
              <a:gd name="connsiteY11" fmla="*/ 900376 h 1071475"/>
              <a:gd name="connsiteX12" fmla="*/ 187929 w 920010"/>
              <a:gd name="connsiteY12" fmla="*/ 962084 h 1071475"/>
              <a:gd name="connsiteX13" fmla="*/ 252441 w 920010"/>
              <a:gd name="connsiteY13" fmla="*/ 1023792 h 1071475"/>
              <a:gd name="connsiteX14" fmla="*/ 375857 w 920010"/>
              <a:gd name="connsiteY14" fmla="*/ 1068670 h 1071475"/>
              <a:gd name="connsiteX15" fmla="*/ 471224 w 920010"/>
              <a:gd name="connsiteY15" fmla="*/ 1071475 h 1071475"/>
              <a:gd name="connsiteX16" fmla="*/ 600250 w 920010"/>
              <a:gd name="connsiteY16" fmla="*/ 1065865 h 1071475"/>
              <a:gd name="connsiteX17" fmla="*/ 684397 w 920010"/>
              <a:gd name="connsiteY17" fmla="*/ 1040621 h 1071475"/>
              <a:gd name="connsiteX18" fmla="*/ 765740 w 920010"/>
              <a:gd name="connsiteY18" fmla="*/ 998547 h 1071475"/>
              <a:gd name="connsiteX19" fmla="*/ 841472 w 920010"/>
              <a:gd name="connsiteY19" fmla="*/ 948059 h 1071475"/>
              <a:gd name="connsiteX20" fmla="*/ 886351 w 920010"/>
              <a:gd name="connsiteY20" fmla="*/ 886351 h 1071475"/>
              <a:gd name="connsiteX21" fmla="*/ 920010 w 920010"/>
              <a:gd name="connsiteY21" fmla="*/ 765740 h 1071475"/>
              <a:gd name="connsiteX22" fmla="*/ 917205 w 920010"/>
              <a:gd name="connsiteY22" fmla="*/ 659154 h 1071475"/>
              <a:gd name="connsiteX23" fmla="*/ 897570 w 920010"/>
              <a:gd name="connsiteY23" fmla="*/ 577811 h 1071475"/>
              <a:gd name="connsiteX24" fmla="*/ 858302 w 920010"/>
              <a:gd name="connsiteY24" fmla="*/ 513298 h 1071475"/>
              <a:gd name="connsiteX25" fmla="*/ 737691 w 920010"/>
              <a:gd name="connsiteY25" fmla="*/ 417932 h 1071475"/>
              <a:gd name="connsiteX26" fmla="*/ 468419 w 920010"/>
              <a:gd name="connsiteY26" fmla="*/ 238417 h 1071475"/>
              <a:gd name="connsiteX27" fmla="*/ 224392 w 920010"/>
              <a:gd name="connsiteY27" fmla="*/ 98172 h 1071475"/>
              <a:gd name="connsiteX28" fmla="*/ 103781 w 920010"/>
              <a:gd name="connsiteY28" fmla="*/ 19635 h 1071475"/>
              <a:gd name="connsiteX29" fmla="*/ 50488 w 920010"/>
              <a:gd name="connsiteY29" fmla="*/ 0 h 10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20010" h="1071475">
                <a:moveTo>
                  <a:pt x="50488" y="0"/>
                </a:moveTo>
                <a:lnTo>
                  <a:pt x="11219" y="36464"/>
                </a:lnTo>
                <a:lnTo>
                  <a:pt x="0" y="67318"/>
                </a:lnTo>
                <a:lnTo>
                  <a:pt x="8414" y="95367"/>
                </a:lnTo>
                <a:lnTo>
                  <a:pt x="61708" y="137441"/>
                </a:lnTo>
                <a:lnTo>
                  <a:pt x="115001" y="176709"/>
                </a:lnTo>
                <a:lnTo>
                  <a:pt x="120611" y="199149"/>
                </a:lnTo>
                <a:lnTo>
                  <a:pt x="117806" y="389882"/>
                </a:lnTo>
                <a:lnTo>
                  <a:pt x="117806" y="633909"/>
                </a:lnTo>
                <a:lnTo>
                  <a:pt x="117806" y="729276"/>
                </a:lnTo>
                <a:lnTo>
                  <a:pt x="131830" y="819033"/>
                </a:lnTo>
                <a:lnTo>
                  <a:pt x="159879" y="900376"/>
                </a:lnTo>
                <a:lnTo>
                  <a:pt x="187929" y="962084"/>
                </a:lnTo>
                <a:lnTo>
                  <a:pt x="252441" y="1023792"/>
                </a:lnTo>
                <a:lnTo>
                  <a:pt x="375857" y="1068670"/>
                </a:lnTo>
                <a:lnTo>
                  <a:pt x="471224" y="1071475"/>
                </a:lnTo>
                <a:lnTo>
                  <a:pt x="600250" y="1065865"/>
                </a:lnTo>
                <a:lnTo>
                  <a:pt x="684397" y="1040621"/>
                </a:lnTo>
                <a:lnTo>
                  <a:pt x="765740" y="998547"/>
                </a:lnTo>
                <a:lnTo>
                  <a:pt x="841472" y="948059"/>
                </a:lnTo>
                <a:lnTo>
                  <a:pt x="886351" y="886351"/>
                </a:lnTo>
                <a:lnTo>
                  <a:pt x="920010" y="765740"/>
                </a:lnTo>
                <a:lnTo>
                  <a:pt x="917205" y="659154"/>
                </a:lnTo>
                <a:lnTo>
                  <a:pt x="897570" y="577811"/>
                </a:lnTo>
                <a:lnTo>
                  <a:pt x="858302" y="513298"/>
                </a:lnTo>
                <a:lnTo>
                  <a:pt x="737691" y="417932"/>
                </a:lnTo>
                <a:lnTo>
                  <a:pt x="468419" y="238417"/>
                </a:lnTo>
                <a:lnTo>
                  <a:pt x="224392" y="98172"/>
                </a:lnTo>
                <a:lnTo>
                  <a:pt x="103781" y="19635"/>
                </a:lnTo>
                <a:lnTo>
                  <a:pt x="50488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5451475" y="266700"/>
            <a:ext cx="1168400" cy="703263"/>
          </a:xfrm>
          <a:custGeom>
            <a:avLst/>
            <a:gdLst>
              <a:gd name="connsiteX0" fmla="*/ 264319 w 1169194"/>
              <a:gd name="connsiteY0" fmla="*/ 14288 h 702469"/>
              <a:gd name="connsiteX1" fmla="*/ 176212 w 1169194"/>
              <a:gd name="connsiteY1" fmla="*/ 57150 h 702469"/>
              <a:gd name="connsiteX2" fmla="*/ 114300 w 1169194"/>
              <a:gd name="connsiteY2" fmla="*/ 116682 h 702469"/>
              <a:gd name="connsiteX3" fmla="*/ 45244 w 1169194"/>
              <a:gd name="connsiteY3" fmla="*/ 180975 h 702469"/>
              <a:gd name="connsiteX4" fmla="*/ 7144 w 1169194"/>
              <a:gd name="connsiteY4" fmla="*/ 276225 h 702469"/>
              <a:gd name="connsiteX5" fmla="*/ 0 w 1169194"/>
              <a:gd name="connsiteY5" fmla="*/ 354807 h 702469"/>
              <a:gd name="connsiteX6" fmla="*/ 7144 w 1169194"/>
              <a:gd name="connsiteY6" fmla="*/ 459582 h 702469"/>
              <a:gd name="connsiteX7" fmla="*/ 35719 w 1169194"/>
              <a:gd name="connsiteY7" fmla="*/ 547688 h 702469"/>
              <a:gd name="connsiteX8" fmla="*/ 100012 w 1169194"/>
              <a:gd name="connsiteY8" fmla="*/ 619125 h 702469"/>
              <a:gd name="connsiteX9" fmla="*/ 197644 w 1169194"/>
              <a:gd name="connsiteY9" fmla="*/ 676275 h 702469"/>
              <a:gd name="connsiteX10" fmla="*/ 304800 w 1169194"/>
              <a:gd name="connsiteY10" fmla="*/ 702469 h 702469"/>
              <a:gd name="connsiteX11" fmla="*/ 426244 w 1169194"/>
              <a:gd name="connsiteY11" fmla="*/ 697707 h 702469"/>
              <a:gd name="connsiteX12" fmla="*/ 521494 w 1169194"/>
              <a:gd name="connsiteY12" fmla="*/ 664369 h 702469"/>
              <a:gd name="connsiteX13" fmla="*/ 635794 w 1169194"/>
              <a:gd name="connsiteY13" fmla="*/ 600075 h 702469"/>
              <a:gd name="connsiteX14" fmla="*/ 773906 w 1169194"/>
              <a:gd name="connsiteY14" fmla="*/ 488157 h 702469"/>
              <a:gd name="connsiteX15" fmla="*/ 869156 w 1169194"/>
              <a:gd name="connsiteY15" fmla="*/ 404813 h 702469"/>
              <a:gd name="connsiteX16" fmla="*/ 983456 w 1169194"/>
              <a:gd name="connsiteY16" fmla="*/ 361950 h 702469"/>
              <a:gd name="connsiteX17" fmla="*/ 1071562 w 1169194"/>
              <a:gd name="connsiteY17" fmla="*/ 347663 h 702469"/>
              <a:gd name="connsiteX18" fmla="*/ 1126331 w 1169194"/>
              <a:gd name="connsiteY18" fmla="*/ 342900 h 702469"/>
              <a:gd name="connsiteX19" fmla="*/ 1159669 w 1169194"/>
              <a:gd name="connsiteY19" fmla="*/ 321469 h 702469"/>
              <a:gd name="connsiteX20" fmla="*/ 1169194 w 1169194"/>
              <a:gd name="connsiteY20" fmla="*/ 288132 h 702469"/>
              <a:gd name="connsiteX21" fmla="*/ 1154906 w 1169194"/>
              <a:gd name="connsiteY21" fmla="*/ 254794 h 702469"/>
              <a:gd name="connsiteX22" fmla="*/ 1126331 w 1169194"/>
              <a:gd name="connsiteY22" fmla="*/ 245269 h 702469"/>
              <a:gd name="connsiteX23" fmla="*/ 1073944 w 1169194"/>
              <a:gd name="connsiteY23" fmla="*/ 242888 h 702469"/>
              <a:gd name="connsiteX24" fmla="*/ 1004887 w 1169194"/>
              <a:gd name="connsiteY24" fmla="*/ 254794 h 702469"/>
              <a:gd name="connsiteX25" fmla="*/ 928687 w 1169194"/>
              <a:gd name="connsiteY25" fmla="*/ 269082 h 702469"/>
              <a:gd name="connsiteX26" fmla="*/ 835819 w 1169194"/>
              <a:gd name="connsiteY26" fmla="*/ 307182 h 702469"/>
              <a:gd name="connsiteX27" fmla="*/ 816769 w 1169194"/>
              <a:gd name="connsiteY27" fmla="*/ 300038 h 702469"/>
              <a:gd name="connsiteX28" fmla="*/ 778669 w 1169194"/>
              <a:gd name="connsiteY28" fmla="*/ 216694 h 702469"/>
              <a:gd name="connsiteX29" fmla="*/ 721519 w 1169194"/>
              <a:gd name="connsiteY29" fmla="*/ 130969 h 702469"/>
              <a:gd name="connsiteX30" fmla="*/ 642937 w 1169194"/>
              <a:gd name="connsiteY30" fmla="*/ 59532 h 702469"/>
              <a:gd name="connsiteX31" fmla="*/ 552450 w 1169194"/>
              <a:gd name="connsiteY31" fmla="*/ 19050 h 702469"/>
              <a:gd name="connsiteX32" fmla="*/ 445294 w 1169194"/>
              <a:gd name="connsiteY32" fmla="*/ 4763 h 702469"/>
              <a:gd name="connsiteX33" fmla="*/ 352425 w 1169194"/>
              <a:gd name="connsiteY33" fmla="*/ 0 h 702469"/>
              <a:gd name="connsiteX34" fmla="*/ 264319 w 1169194"/>
              <a:gd name="connsiteY34" fmla="*/ 14288 h 7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69194" h="702469">
                <a:moveTo>
                  <a:pt x="264319" y="14288"/>
                </a:moveTo>
                <a:lnTo>
                  <a:pt x="176212" y="57150"/>
                </a:lnTo>
                <a:lnTo>
                  <a:pt x="114300" y="116682"/>
                </a:lnTo>
                <a:lnTo>
                  <a:pt x="45244" y="180975"/>
                </a:lnTo>
                <a:lnTo>
                  <a:pt x="7144" y="276225"/>
                </a:lnTo>
                <a:lnTo>
                  <a:pt x="0" y="354807"/>
                </a:lnTo>
                <a:lnTo>
                  <a:pt x="7144" y="459582"/>
                </a:lnTo>
                <a:lnTo>
                  <a:pt x="35719" y="547688"/>
                </a:lnTo>
                <a:lnTo>
                  <a:pt x="100012" y="619125"/>
                </a:lnTo>
                <a:lnTo>
                  <a:pt x="197644" y="676275"/>
                </a:lnTo>
                <a:lnTo>
                  <a:pt x="304800" y="702469"/>
                </a:lnTo>
                <a:lnTo>
                  <a:pt x="426244" y="697707"/>
                </a:lnTo>
                <a:lnTo>
                  <a:pt x="521494" y="664369"/>
                </a:lnTo>
                <a:lnTo>
                  <a:pt x="635794" y="600075"/>
                </a:lnTo>
                <a:lnTo>
                  <a:pt x="773906" y="488157"/>
                </a:lnTo>
                <a:lnTo>
                  <a:pt x="869156" y="404813"/>
                </a:lnTo>
                <a:lnTo>
                  <a:pt x="983456" y="361950"/>
                </a:lnTo>
                <a:lnTo>
                  <a:pt x="1071562" y="347663"/>
                </a:lnTo>
                <a:lnTo>
                  <a:pt x="1126331" y="342900"/>
                </a:lnTo>
                <a:lnTo>
                  <a:pt x="1159669" y="321469"/>
                </a:lnTo>
                <a:lnTo>
                  <a:pt x="1169194" y="288132"/>
                </a:lnTo>
                <a:lnTo>
                  <a:pt x="1154906" y="254794"/>
                </a:lnTo>
                <a:lnTo>
                  <a:pt x="1126331" y="245269"/>
                </a:lnTo>
                <a:lnTo>
                  <a:pt x="1073944" y="242888"/>
                </a:lnTo>
                <a:lnTo>
                  <a:pt x="1004887" y="254794"/>
                </a:lnTo>
                <a:lnTo>
                  <a:pt x="928687" y="269082"/>
                </a:lnTo>
                <a:lnTo>
                  <a:pt x="835819" y="307182"/>
                </a:lnTo>
                <a:lnTo>
                  <a:pt x="816769" y="300038"/>
                </a:lnTo>
                <a:lnTo>
                  <a:pt x="778669" y="216694"/>
                </a:lnTo>
                <a:lnTo>
                  <a:pt x="721519" y="130969"/>
                </a:lnTo>
                <a:lnTo>
                  <a:pt x="642937" y="59532"/>
                </a:lnTo>
                <a:lnTo>
                  <a:pt x="552450" y="19050"/>
                </a:lnTo>
                <a:lnTo>
                  <a:pt x="445294" y="4763"/>
                </a:lnTo>
                <a:lnTo>
                  <a:pt x="352425" y="0"/>
                </a:lnTo>
                <a:lnTo>
                  <a:pt x="264319" y="14288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6059488" y="7938"/>
            <a:ext cx="1057275" cy="836612"/>
          </a:xfrm>
          <a:custGeom>
            <a:avLst/>
            <a:gdLst>
              <a:gd name="connsiteX0" fmla="*/ 183357 w 1057275"/>
              <a:gd name="connsiteY0" fmla="*/ 52388 h 835819"/>
              <a:gd name="connsiteX1" fmla="*/ 116682 w 1057275"/>
              <a:gd name="connsiteY1" fmla="*/ 142875 h 835819"/>
              <a:gd name="connsiteX2" fmla="*/ 54769 w 1057275"/>
              <a:gd name="connsiteY2" fmla="*/ 228600 h 835819"/>
              <a:gd name="connsiteX3" fmla="*/ 19050 w 1057275"/>
              <a:gd name="connsiteY3" fmla="*/ 290513 h 835819"/>
              <a:gd name="connsiteX4" fmla="*/ 2382 w 1057275"/>
              <a:gd name="connsiteY4" fmla="*/ 369094 h 835819"/>
              <a:gd name="connsiteX5" fmla="*/ 0 w 1057275"/>
              <a:gd name="connsiteY5" fmla="*/ 452438 h 835819"/>
              <a:gd name="connsiteX6" fmla="*/ 21432 w 1057275"/>
              <a:gd name="connsiteY6" fmla="*/ 531019 h 835819"/>
              <a:gd name="connsiteX7" fmla="*/ 73819 w 1057275"/>
              <a:gd name="connsiteY7" fmla="*/ 600075 h 835819"/>
              <a:gd name="connsiteX8" fmla="*/ 147638 w 1057275"/>
              <a:gd name="connsiteY8" fmla="*/ 657225 h 835819"/>
              <a:gd name="connsiteX9" fmla="*/ 254794 w 1057275"/>
              <a:gd name="connsiteY9" fmla="*/ 692944 h 835819"/>
              <a:gd name="connsiteX10" fmla="*/ 423863 w 1057275"/>
              <a:gd name="connsiteY10" fmla="*/ 707231 h 835819"/>
              <a:gd name="connsiteX11" fmla="*/ 557213 w 1057275"/>
              <a:gd name="connsiteY11" fmla="*/ 704850 h 835819"/>
              <a:gd name="connsiteX12" fmla="*/ 673894 w 1057275"/>
              <a:gd name="connsiteY12" fmla="*/ 690563 h 835819"/>
              <a:gd name="connsiteX13" fmla="*/ 714375 w 1057275"/>
              <a:gd name="connsiteY13" fmla="*/ 742950 h 835819"/>
              <a:gd name="connsiteX14" fmla="*/ 771525 w 1057275"/>
              <a:gd name="connsiteY14" fmla="*/ 797719 h 835819"/>
              <a:gd name="connsiteX15" fmla="*/ 850107 w 1057275"/>
              <a:gd name="connsiteY15" fmla="*/ 835819 h 835819"/>
              <a:gd name="connsiteX16" fmla="*/ 926307 w 1057275"/>
              <a:gd name="connsiteY16" fmla="*/ 828675 h 835819"/>
              <a:gd name="connsiteX17" fmla="*/ 1004888 w 1057275"/>
              <a:gd name="connsiteY17" fmla="*/ 797719 h 835819"/>
              <a:gd name="connsiteX18" fmla="*/ 1042988 w 1057275"/>
              <a:gd name="connsiteY18" fmla="*/ 764381 h 835819"/>
              <a:gd name="connsiteX19" fmla="*/ 1057275 w 1057275"/>
              <a:gd name="connsiteY19" fmla="*/ 714375 h 835819"/>
              <a:gd name="connsiteX20" fmla="*/ 1038225 w 1057275"/>
              <a:gd name="connsiteY20" fmla="*/ 685800 h 835819"/>
              <a:gd name="connsiteX21" fmla="*/ 1009650 w 1057275"/>
              <a:gd name="connsiteY21" fmla="*/ 697706 h 835819"/>
              <a:gd name="connsiteX22" fmla="*/ 947738 w 1057275"/>
              <a:gd name="connsiteY22" fmla="*/ 711994 h 835819"/>
              <a:gd name="connsiteX23" fmla="*/ 895350 w 1057275"/>
              <a:gd name="connsiteY23" fmla="*/ 719138 h 835819"/>
              <a:gd name="connsiteX24" fmla="*/ 862013 w 1057275"/>
              <a:gd name="connsiteY24" fmla="*/ 707231 h 835819"/>
              <a:gd name="connsiteX25" fmla="*/ 809625 w 1057275"/>
              <a:gd name="connsiteY25" fmla="*/ 683419 h 835819"/>
              <a:gd name="connsiteX26" fmla="*/ 790575 w 1057275"/>
              <a:gd name="connsiteY26" fmla="*/ 650081 h 835819"/>
              <a:gd name="connsiteX27" fmla="*/ 888207 w 1057275"/>
              <a:gd name="connsiteY27" fmla="*/ 557213 h 835819"/>
              <a:gd name="connsiteX28" fmla="*/ 957263 w 1057275"/>
              <a:gd name="connsiteY28" fmla="*/ 447675 h 835819"/>
              <a:gd name="connsiteX29" fmla="*/ 978694 w 1057275"/>
              <a:gd name="connsiteY29" fmla="*/ 333375 h 835819"/>
              <a:gd name="connsiteX30" fmla="*/ 971550 w 1057275"/>
              <a:gd name="connsiteY30" fmla="*/ 247650 h 835819"/>
              <a:gd name="connsiteX31" fmla="*/ 921544 w 1057275"/>
              <a:gd name="connsiteY31" fmla="*/ 164306 h 835819"/>
              <a:gd name="connsiteX32" fmla="*/ 854869 w 1057275"/>
              <a:gd name="connsiteY32" fmla="*/ 95250 h 835819"/>
              <a:gd name="connsiteX33" fmla="*/ 783432 w 1057275"/>
              <a:gd name="connsiteY33" fmla="*/ 40481 h 835819"/>
              <a:gd name="connsiteX34" fmla="*/ 747713 w 1057275"/>
              <a:gd name="connsiteY34" fmla="*/ 19050 h 835819"/>
              <a:gd name="connsiteX35" fmla="*/ 690563 w 1057275"/>
              <a:gd name="connsiteY35" fmla="*/ 7144 h 835819"/>
              <a:gd name="connsiteX36" fmla="*/ 650082 w 1057275"/>
              <a:gd name="connsiteY36" fmla="*/ 11906 h 835819"/>
              <a:gd name="connsiteX37" fmla="*/ 600075 w 1057275"/>
              <a:gd name="connsiteY37" fmla="*/ 57150 h 835819"/>
              <a:gd name="connsiteX38" fmla="*/ 578644 w 1057275"/>
              <a:gd name="connsiteY38" fmla="*/ 104775 h 835819"/>
              <a:gd name="connsiteX39" fmla="*/ 557213 w 1057275"/>
              <a:gd name="connsiteY39" fmla="*/ 107156 h 835819"/>
              <a:gd name="connsiteX40" fmla="*/ 528638 w 1057275"/>
              <a:gd name="connsiteY40" fmla="*/ 47625 h 835819"/>
              <a:gd name="connsiteX41" fmla="*/ 488157 w 1057275"/>
              <a:gd name="connsiteY41" fmla="*/ 9525 h 835819"/>
              <a:gd name="connsiteX42" fmla="*/ 438150 w 1057275"/>
              <a:gd name="connsiteY42" fmla="*/ 0 h 835819"/>
              <a:gd name="connsiteX43" fmla="*/ 395288 w 1057275"/>
              <a:gd name="connsiteY43" fmla="*/ 42863 h 835819"/>
              <a:gd name="connsiteX44" fmla="*/ 350044 w 1057275"/>
              <a:gd name="connsiteY44" fmla="*/ 114300 h 835819"/>
              <a:gd name="connsiteX45" fmla="*/ 333375 w 1057275"/>
              <a:gd name="connsiteY45" fmla="*/ 111919 h 835819"/>
              <a:gd name="connsiteX46" fmla="*/ 307182 w 1057275"/>
              <a:gd name="connsiteY46" fmla="*/ 61913 h 835819"/>
              <a:gd name="connsiteX47" fmla="*/ 278607 w 1057275"/>
              <a:gd name="connsiteY47" fmla="*/ 40481 h 835819"/>
              <a:gd name="connsiteX48" fmla="*/ 183357 w 1057275"/>
              <a:gd name="connsiteY48" fmla="*/ 52388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57275" h="835819">
                <a:moveTo>
                  <a:pt x="183357" y="52388"/>
                </a:moveTo>
                <a:lnTo>
                  <a:pt x="116682" y="142875"/>
                </a:lnTo>
                <a:lnTo>
                  <a:pt x="54769" y="228600"/>
                </a:lnTo>
                <a:lnTo>
                  <a:pt x="19050" y="290513"/>
                </a:lnTo>
                <a:lnTo>
                  <a:pt x="2382" y="369094"/>
                </a:lnTo>
                <a:lnTo>
                  <a:pt x="0" y="452438"/>
                </a:lnTo>
                <a:lnTo>
                  <a:pt x="21432" y="531019"/>
                </a:lnTo>
                <a:lnTo>
                  <a:pt x="73819" y="600075"/>
                </a:lnTo>
                <a:lnTo>
                  <a:pt x="147638" y="657225"/>
                </a:lnTo>
                <a:lnTo>
                  <a:pt x="254794" y="692944"/>
                </a:lnTo>
                <a:lnTo>
                  <a:pt x="423863" y="707231"/>
                </a:lnTo>
                <a:lnTo>
                  <a:pt x="557213" y="704850"/>
                </a:lnTo>
                <a:lnTo>
                  <a:pt x="673894" y="690563"/>
                </a:lnTo>
                <a:lnTo>
                  <a:pt x="714375" y="742950"/>
                </a:lnTo>
                <a:lnTo>
                  <a:pt x="771525" y="797719"/>
                </a:lnTo>
                <a:lnTo>
                  <a:pt x="850107" y="835819"/>
                </a:lnTo>
                <a:lnTo>
                  <a:pt x="926307" y="828675"/>
                </a:lnTo>
                <a:lnTo>
                  <a:pt x="1004888" y="797719"/>
                </a:lnTo>
                <a:lnTo>
                  <a:pt x="1042988" y="764381"/>
                </a:lnTo>
                <a:lnTo>
                  <a:pt x="1057275" y="714375"/>
                </a:lnTo>
                <a:lnTo>
                  <a:pt x="1038225" y="685800"/>
                </a:lnTo>
                <a:lnTo>
                  <a:pt x="1009650" y="697706"/>
                </a:lnTo>
                <a:lnTo>
                  <a:pt x="947738" y="711994"/>
                </a:lnTo>
                <a:lnTo>
                  <a:pt x="895350" y="719138"/>
                </a:lnTo>
                <a:lnTo>
                  <a:pt x="862013" y="707231"/>
                </a:lnTo>
                <a:lnTo>
                  <a:pt x="809625" y="683419"/>
                </a:lnTo>
                <a:lnTo>
                  <a:pt x="790575" y="650081"/>
                </a:lnTo>
                <a:lnTo>
                  <a:pt x="888207" y="557213"/>
                </a:lnTo>
                <a:lnTo>
                  <a:pt x="957263" y="447675"/>
                </a:lnTo>
                <a:lnTo>
                  <a:pt x="978694" y="333375"/>
                </a:lnTo>
                <a:lnTo>
                  <a:pt x="971550" y="247650"/>
                </a:lnTo>
                <a:lnTo>
                  <a:pt x="921544" y="164306"/>
                </a:lnTo>
                <a:lnTo>
                  <a:pt x="854869" y="95250"/>
                </a:lnTo>
                <a:lnTo>
                  <a:pt x="783432" y="40481"/>
                </a:lnTo>
                <a:lnTo>
                  <a:pt x="747713" y="19050"/>
                </a:lnTo>
                <a:lnTo>
                  <a:pt x="690563" y="7144"/>
                </a:lnTo>
                <a:lnTo>
                  <a:pt x="650082" y="11906"/>
                </a:lnTo>
                <a:lnTo>
                  <a:pt x="600075" y="57150"/>
                </a:lnTo>
                <a:lnTo>
                  <a:pt x="578644" y="104775"/>
                </a:lnTo>
                <a:lnTo>
                  <a:pt x="557213" y="107156"/>
                </a:lnTo>
                <a:lnTo>
                  <a:pt x="528638" y="47625"/>
                </a:lnTo>
                <a:lnTo>
                  <a:pt x="488157" y="9525"/>
                </a:lnTo>
                <a:lnTo>
                  <a:pt x="438150" y="0"/>
                </a:lnTo>
                <a:lnTo>
                  <a:pt x="395288" y="42863"/>
                </a:lnTo>
                <a:lnTo>
                  <a:pt x="350044" y="114300"/>
                </a:lnTo>
                <a:lnTo>
                  <a:pt x="333375" y="111919"/>
                </a:lnTo>
                <a:lnTo>
                  <a:pt x="307182" y="61913"/>
                </a:lnTo>
                <a:lnTo>
                  <a:pt x="278607" y="40481"/>
                </a:lnTo>
                <a:lnTo>
                  <a:pt x="183357" y="52388"/>
                </a:lnTo>
                <a:close/>
              </a:path>
            </a:pathLst>
          </a:cu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0" y="1588"/>
            <a:ext cx="9144000" cy="1519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0" y="5318125"/>
            <a:ext cx="9144000" cy="1539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 spd="slow" advClick="0" advTm="3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09 0.05371 0.04618 0.10764 0.07673 0.14746 C 0.10729 0.18727 0.13732 0.21621 0.18368 0.23866 C 0.23003 0.26158 0.29791 0.27732 0.35469 0.28357 C 0.41146 0.28982 0.49444 0.26528 0.52448 0.2757 C 0.55451 0.28635 0.56007 0.31065 0.53489 0.34561 C 0.50972 0.38102 0.43142 0.45625 0.37326 0.48658 C 0.3151 0.51737 0.2434 0.53542 0.18611 0.52871 C 0.12882 0.52176 0.06267 0.46389 0.02899 0.44653 C -0.00469 0.42917 -0.01667 0.41042 -0.01632 0.42477 C -0.01597 0.43913 0.00451 0.49283 0.03142 0.53311 C 0.05833 0.57338 0.08541 0.61551 0.14531 0.66644 C 0.20521 0.71783 0.34982 0.81112 0.39062 0.84005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96296E-6 C -0.01857 0.14422 -0.03697 0.28866 -0.04409 0.37362 C -0.05121 0.45857 -0.0493 0.43704 -0.04305 0.50996 C -0.0368 0.58334 -0.01266 0.76227 -0.00694 0.81227 " pathEditMode="relative" ptsTypes="aaaA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0.02969 0.07547 0.05938 0.15116 0.05469 0.20463 C 0.05 0.25811 0.00417 0.28264 -0.02795 0.32084 C -0.06007 0.35903 -0.11614 0.40209 -0.13837 0.43403 C -0.16059 0.46598 -0.19948 0.45463 -0.16163 0.51274 C -0.12378 0.5713 0.0467 0.73936 0.08837 0.7845 " pathEditMode="relative" ptsTypes="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0.03177 0.07037 0.06354 0.14098 0.1059 0.1875 C 0.14809 0.23403 0.21719 0.25926 0.25347 0.27917 C 0.28976 0.29908 0.31701 0.29144 0.32326 0.30695 C 0.32951 0.32246 0.32118 0.34653 0.2908 0.37199 C 0.26042 0.39746 0.19653 0.43357 0.14063 0.45903 C 0.0849 0.48449 0.00816 0.5125 -0.0441 0.52408 C -0.09635 0.53565 -0.13576 0.54283 -0.17326 0.52871 C -0.21094 0.51459 -0.24809 0.45417 -0.26979 0.43866 C -0.29149 0.42315 -0.32378 0.37153 -0.30347 0.43565 C -0.28316 0.49977 -0.17361 0.7588 -0.14757 0.82315 " pathEditMode="relative" ptsTypes="aaaaaaaaaaA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C -0.01649 0.15463 -0.03299 0.30949 -0.03368 0.44352 C -0.03438 0.57755 -0.00938 0.74445 -0.00451 0.80463 " pathEditMode="relative" ptsTypes="aaA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C -0.01945 0.17361 -0.03872 0.34722 -0.03837 0.48379 C -0.03802 0.62037 -0.00469 0.76435 0.00226 0.82013 " pathEditMode="relative" ptsTypes="a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48148E-6 C -0.0165 0.07592 -0.03282 0.15185 -0.0547 0.2 C -0.07657 0.24815 -0.09306 0.26551 -0.13143 0.28819 C -0.1698 0.31088 -0.2382 0.33426 -0.2849 0.33634 C -0.33161 0.33842 -0.38369 0.3118 -0.41164 0.30069 C -0.43959 0.28935 -0.44376 0.26435 -0.45244 0.26805 C -0.46112 0.27176 -0.46789 0.29421 -0.46407 0.32245 C -0.46025 0.35069 -0.44845 0.40555 -0.42917 0.43704 C -0.4099 0.46852 -0.38404 0.49259 -0.34879 0.51157 C -0.31355 0.53055 -0.25956 0.54421 -0.21754 0.55023 C -0.17553 0.55625 -0.13647 0.55625 -0.09654 0.54722 C -0.05661 0.53796 -0.00313 0.50185 0.02204 0.49606 C 0.04721 0.49028 0.06041 0.49259 0.05468 0.51296 C 0.04895 0.53333 0.01892 0.57824 -0.01286 0.61852 C -0.04463 0.65879 -0.08299 0.72199 -0.13612 0.75486 C -0.18924 0.78773 -0.29914 0.80532 -0.33143 0.81551 " pathEditMode="relative" ptsTypes="aaaaaaaaaaaaaa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8066" name="Grafik 2" descr="Klee Früchte auf Blau_Blaugr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6225"/>
            <a:ext cx="91440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67" name="Gruppieren 6"/>
          <p:cNvGrpSpPr>
            <a:grpSpLocks/>
          </p:cNvGrpSpPr>
          <p:nvPr/>
        </p:nvGrpSpPr>
        <p:grpSpPr bwMode="auto">
          <a:xfrm>
            <a:off x="0" y="14288"/>
            <a:ext cx="9144000" cy="6843712"/>
            <a:chOff x="0" y="-13077"/>
            <a:chExt cx="9144000" cy="6871630"/>
          </a:xfrm>
        </p:grpSpPr>
        <p:sp>
          <p:nvSpPr>
            <p:cNvPr id="5" name="Rechteck 4"/>
            <p:cNvSpPr/>
            <p:nvPr/>
          </p:nvSpPr>
          <p:spPr>
            <a:xfrm>
              <a:off x="0" y="-13077"/>
              <a:ext cx="9144000" cy="15126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0" y="5339494"/>
              <a:ext cx="9144000" cy="15190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2" name="Freihandform 11"/>
          <p:cNvSpPr/>
          <p:nvPr/>
        </p:nvSpPr>
        <p:spPr>
          <a:xfrm>
            <a:off x="5227638" y="447675"/>
            <a:ext cx="266700" cy="317500"/>
          </a:xfrm>
          <a:custGeom>
            <a:avLst/>
            <a:gdLst>
              <a:gd name="connsiteX0" fmla="*/ 150019 w 266700"/>
              <a:gd name="connsiteY0" fmla="*/ 0 h 316706"/>
              <a:gd name="connsiteX1" fmla="*/ 128587 w 266700"/>
              <a:gd name="connsiteY1" fmla="*/ 71437 h 316706"/>
              <a:gd name="connsiteX2" fmla="*/ 92869 w 266700"/>
              <a:gd name="connsiteY2" fmla="*/ 78581 h 316706"/>
              <a:gd name="connsiteX3" fmla="*/ 50006 w 266700"/>
              <a:gd name="connsiteY3" fmla="*/ 104775 h 316706"/>
              <a:gd name="connsiteX4" fmla="*/ 19050 w 266700"/>
              <a:gd name="connsiteY4" fmla="*/ 145256 h 316706"/>
              <a:gd name="connsiteX5" fmla="*/ 0 w 266700"/>
              <a:gd name="connsiteY5" fmla="*/ 200025 h 316706"/>
              <a:gd name="connsiteX6" fmla="*/ 7144 w 266700"/>
              <a:gd name="connsiteY6" fmla="*/ 257175 h 316706"/>
              <a:gd name="connsiteX7" fmla="*/ 50006 w 266700"/>
              <a:gd name="connsiteY7" fmla="*/ 304800 h 316706"/>
              <a:gd name="connsiteX8" fmla="*/ 107156 w 266700"/>
              <a:gd name="connsiteY8" fmla="*/ 316706 h 316706"/>
              <a:gd name="connsiteX9" fmla="*/ 188119 w 266700"/>
              <a:gd name="connsiteY9" fmla="*/ 307181 h 316706"/>
              <a:gd name="connsiteX10" fmla="*/ 238125 w 266700"/>
              <a:gd name="connsiteY10" fmla="*/ 280987 h 316706"/>
              <a:gd name="connsiteX11" fmla="*/ 266700 w 266700"/>
              <a:gd name="connsiteY11" fmla="*/ 235743 h 316706"/>
              <a:gd name="connsiteX12" fmla="*/ 266700 w 266700"/>
              <a:gd name="connsiteY12" fmla="*/ 180975 h 316706"/>
              <a:gd name="connsiteX13" fmla="*/ 245269 w 266700"/>
              <a:gd name="connsiteY13" fmla="*/ 133350 h 316706"/>
              <a:gd name="connsiteX14" fmla="*/ 219075 w 266700"/>
              <a:gd name="connsiteY14" fmla="*/ 100012 h 316706"/>
              <a:gd name="connsiteX15" fmla="*/ 190500 w 266700"/>
              <a:gd name="connsiteY15" fmla="*/ 80962 h 316706"/>
              <a:gd name="connsiteX16" fmla="*/ 200025 w 266700"/>
              <a:gd name="connsiteY16" fmla="*/ 26193 h 316706"/>
              <a:gd name="connsiteX17" fmla="*/ 202406 w 266700"/>
              <a:gd name="connsiteY17" fmla="*/ 2381 h 316706"/>
              <a:gd name="connsiteX18" fmla="*/ 150019 w 266700"/>
              <a:gd name="connsiteY18" fmla="*/ 0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700" h="316706">
                <a:moveTo>
                  <a:pt x="150019" y="0"/>
                </a:moveTo>
                <a:lnTo>
                  <a:pt x="128587" y="71437"/>
                </a:lnTo>
                <a:lnTo>
                  <a:pt x="92869" y="78581"/>
                </a:lnTo>
                <a:lnTo>
                  <a:pt x="50006" y="104775"/>
                </a:lnTo>
                <a:lnTo>
                  <a:pt x="19050" y="145256"/>
                </a:lnTo>
                <a:lnTo>
                  <a:pt x="0" y="200025"/>
                </a:lnTo>
                <a:lnTo>
                  <a:pt x="7144" y="257175"/>
                </a:lnTo>
                <a:lnTo>
                  <a:pt x="50006" y="304800"/>
                </a:lnTo>
                <a:lnTo>
                  <a:pt x="107156" y="316706"/>
                </a:lnTo>
                <a:lnTo>
                  <a:pt x="188119" y="307181"/>
                </a:lnTo>
                <a:lnTo>
                  <a:pt x="238125" y="280987"/>
                </a:lnTo>
                <a:lnTo>
                  <a:pt x="266700" y="235743"/>
                </a:lnTo>
                <a:lnTo>
                  <a:pt x="266700" y="180975"/>
                </a:lnTo>
                <a:lnTo>
                  <a:pt x="245269" y="133350"/>
                </a:lnTo>
                <a:lnTo>
                  <a:pt x="219075" y="100012"/>
                </a:lnTo>
                <a:lnTo>
                  <a:pt x="190500" y="80962"/>
                </a:lnTo>
                <a:lnTo>
                  <a:pt x="200025" y="26193"/>
                </a:lnTo>
                <a:lnTo>
                  <a:pt x="202406" y="2381"/>
                </a:lnTo>
                <a:lnTo>
                  <a:pt x="150019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5327650" y="115888"/>
            <a:ext cx="396875" cy="257175"/>
          </a:xfrm>
          <a:custGeom>
            <a:avLst/>
            <a:gdLst>
              <a:gd name="connsiteX0" fmla="*/ 390525 w 395288"/>
              <a:gd name="connsiteY0" fmla="*/ 114300 h 257175"/>
              <a:gd name="connsiteX1" fmla="*/ 326232 w 395288"/>
              <a:gd name="connsiteY1" fmla="*/ 102394 h 257175"/>
              <a:gd name="connsiteX2" fmla="*/ 273844 w 395288"/>
              <a:gd name="connsiteY2" fmla="*/ 102394 h 257175"/>
              <a:gd name="connsiteX3" fmla="*/ 261938 w 395288"/>
              <a:gd name="connsiteY3" fmla="*/ 83344 h 257175"/>
              <a:gd name="connsiteX4" fmla="*/ 238125 w 395288"/>
              <a:gd name="connsiteY4" fmla="*/ 35719 h 257175"/>
              <a:gd name="connsiteX5" fmla="*/ 195263 w 395288"/>
              <a:gd name="connsiteY5" fmla="*/ 2381 h 257175"/>
              <a:gd name="connsiteX6" fmla="*/ 128588 w 395288"/>
              <a:gd name="connsiteY6" fmla="*/ 0 h 257175"/>
              <a:gd name="connsiteX7" fmla="*/ 71438 w 395288"/>
              <a:gd name="connsiteY7" fmla="*/ 26194 h 257175"/>
              <a:gd name="connsiteX8" fmla="*/ 28575 w 395288"/>
              <a:gd name="connsiteY8" fmla="*/ 66675 h 257175"/>
              <a:gd name="connsiteX9" fmla="*/ 0 w 395288"/>
              <a:gd name="connsiteY9" fmla="*/ 123825 h 257175"/>
              <a:gd name="connsiteX10" fmla="*/ 9525 w 395288"/>
              <a:gd name="connsiteY10" fmla="*/ 185738 h 257175"/>
              <a:gd name="connsiteX11" fmla="*/ 45244 w 395288"/>
              <a:gd name="connsiteY11" fmla="*/ 233363 h 257175"/>
              <a:gd name="connsiteX12" fmla="*/ 97632 w 395288"/>
              <a:gd name="connsiteY12" fmla="*/ 257175 h 257175"/>
              <a:gd name="connsiteX13" fmla="*/ 157163 w 395288"/>
              <a:gd name="connsiteY13" fmla="*/ 257175 h 257175"/>
              <a:gd name="connsiteX14" fmla="*/ 221457 w 395288"/>
              <a:gd name="connsiteY14" fmla="*/ 226219 h 257175"/>
              <a:gd name="connsiteX15" fmla="*/ 252413 w 395288"/>
              <a:gd name="connsiteY15" fmla="*/ 188119 h 257175"/>
              <a:gd name="connsiteX16" fmla="*/ 269082 w 395288"/>
              <a:gd name="connsiteY16" fmla="*/ 164306 h 257175"/>
              <a:gd name="connsiteX17" fmla="*/ 338138 w 395288"/>
              <a:gd name="connsiteY17" fmla="*/ 176213 h 257175"/>
              <a:gd name="connsiteX18" fmla="*/ 395288 w 395288"/>
              <a:gd name="connsiteY18" fmla="*/ 169069 h 257175"/>
              <a:gd name="connsiteX19" fmla="*/ 390525 w 395288"/>
              <a:gd name="connsiteY19" fmla="*/ 11430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5288" h="257175">
                <a:moveTo>
                  <a:pt x="390525" y="114300"/>
                </a:moveTo>
                <a:lnTo>
                  <a:pt x="326232" y="102394"/>
                </a:lnTo>
                <a:lnTo>
                  <a:pt x="273844" y="102394"/>
                </a:lnTo>
                <a:lnTo>
                  <a:pt x="261938" y="83344"/>
                </a:lnTo>
                <a:lnTo>
                  <a:pt x="238125" y="35719"/>
                </a:lnTo>
                <a:lnTo>
                  <a:pt x="195263" y="2381"/>
                </a:lnTo>
                <a:lnTo>
                  <a:pt x="128588" y="0"/>
                </a:lnTo>
                <a:lnTo>
                  <a:pt x="71438" y="26194"/>
                </a:lnTo>
                <a:lnTo>
                  <a:pt x="28575" y="66675"/>
                </a:lnTo>
                <a:lnTo>
                  <a:pt x="0" y="123825"/>
                </a:lnTo>
                <a:lnTo>
                  <a:pt x="9525" y="185738"/>
                </a:lnTo>
                <a:lnTo>
                  <a:pt x="45244" y="233363"/>
                </a:lnTo>
                <a:lnTo>
                  <a:pt x="97632" y="257175"/>
                </a:lnTo>
                <a:lnTo>
                  <a:pt x="157163" y="257175"/>
                </a:lnTo>
                <a:lnTo>
                  <a:pt x="221457" y="226219"/>
                </a:lnTo>
                <a:lnTo>
                  <a:pt x="252413" y="188119"/>
                </a:lnTo>
                <a:lnTo>
                  <a:pt x="269082" y="164306"/>
                </a:lnTo>
                <a:lnTo>
                  <a:pt x="338138" y="176213"/>
                </a:lnTo>
                <a:lnTo>
                  <a:pt x="395288" y="169069"/>
                </a:lnTo>
                <a:lnTo>
                  <a:pt x="390525" y="11430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4967288" y="225425"/>
            <a:ext cx="403225" cy="560388"/>
          </a:xfrm>
          <a:custGeom>
            <a:avLst/>
            <a:gdLst>
              <a:gd name="connsiteX0" fmla="*/ 0 w 402431"/>
              <a:gd name="connsiteY0" fmla="*/ 511969 h 559594"/>
              <a:gd name="connsiteX1" fmla="*/ 21431 w 402431"/>
              <a:gd name="connsiteY1" fmla="*/ 350044 h 559594"/>
              <a:gd name="connsiteX2" fmla="*/ 28575 w 402431"/>
              <a:gd name="connsiteY2" fmla="*/ 219075 h 559594"/>
              <a:gd name="connsiteX3" fmla="*/ 47625 w 402431"/>
              <a:gd name="connsiteY3" fmla="*/ 126206 h 559594"/>
              <a:gd name="connsiteX4" fmla="*/ 102393 w 402431"/>
              <a:gd name="connsiteY4" fmla="*/ 69056 h 559594"/>
              <a:gd name="connsiteX5" fmla="*/ 166687 w 402431"/>
              <a:gd name="connsiteY5" fmla="*/ 33338 h 559594"/>
              <a:gd name="connsiteX6" fmla="*/ 261937 w 402431"/>
              <a:gd name="connsiteY6" fmla="*/ 0 h 559594"/>
              <a:gd name="connsiteX7" fmla="*/ 342900 w 402431"/>
              <a:gd name="connsiteY7" fmla="*/ 23813 h 559594"/>
              <a:gd name="connsiteX8" fmla="*/ 381000 w 402431"/>
              <a:gd name="connsiteY8" fmla="*/ 71438 h 559594"/>
              <a:gd name="connsiteX9" fmla="*/ 402431 w 402431"/>
              <a:gd name="connsiteY9" fmla="*/ 154781 h 559594"/>
              <a:gd name="connsiteX10" fmla="*/ 395287 w 402431"/>
              <a:gd name="connsiteY10" fmla="*/ 238125 h 559594"/>
              <a:gd name="connsiteX11" fmla="*/ 354806 w 402431"/>
              <a:gd name="connsiteY11" fmla="*/ 297656 h 559594"/>
              <a:gd name="connsiteX12" fmla="*/ 300037 w 402431"/>
              <a:gd name="connsiteY12" fmla="*/ 340519 h 559594"/>
              <a:gd name="connsiteX13" fmla="*/ 245268 w 402431"/>
              <a:gd name="connsiteY13" fmla="*/ 364331 h 559594"/>
              <a:gd name="connsiteX14" fmla="*/ 190500 w 402431"/>
              <a:gd name="connsiteY14" fmla="*/ 369094 h 559594"/>
              <a:gd name="connsiteX15" fmla="*/ 123825 w 402431"/>
              <a:gd name="connsiteY15" fmla="*/ 357188 h 559594"/>
              <a:gd name="connsiteX16" fmla="*/ 104775 w 402431"/>
              <a:gd name="connsiteY16" fmla="*/ 492919 h 559594"/>
              <a:gd name="connsiteX17" fmla="*/ 95250 w 402431"/>
              <a:gd name="connsiteY17" fmla="*/ 545306 h 559594"/>
              <a:gd name="connsiteX18" fmla="*/ 54768 w 402431"/>
              <a:gd name="connsiteY18" fmla="*/ 559594 h 559594"/>
              <a:gd name="connsiteX19" fmla="*/ 0 w 402431"/>
              <a:gd name="connsiteY19" fmla="*/ 511969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2431" h="559594">
                <a:moveTo>
                  <a:pt x="0" y="511969"/>
                </a:moveTo>
                <a:lnTo>
                  <a:pt x="21431" y="350044"/>
                </a:lnTo>
                <a:lnTo>
                  <a:pt x="28575" y="219075"/>
                </a:lnTo>
                <a:lnTo>
                  <a:pt x="47625" y="126206"/>
                </a:lnTo>
                <a:lnTo>
                  <a:pt x="102393" y="69056"/>
                </a:lnTo>
                <a:lnTo>
                  <a:pt x="166687" y="33338"/>
                </a:lnTo>
                <a:lnTo>
                  <a:pt x="261937" y="0"/>
                </a:lnTo>
                <a:lnTo>
                  <a:pt x="342900" y="23813"/>
                </a:lnTo>
                <a:lnTo>
                  <a:pt x="381000" y="71438"/>
                </a:lnTo>
                <a:lnTo>
                  <a:pt x="402431" y="154781"/>
                </a:lnTo>
                <a:lnTo>
                  <a:pt x="395287" y="238125"/>
                </a:lnTo>
                <a:lnTo>
                  <a:pt x="354806" y="297656"/>
                </a:lnTo>
                <a:lnTo>
                  <a:pt x="300037" y="340519"/>
                </a:lnTo>
                <a:lnTo>
                  <a:pt x="245268" y="364331"/>
                </a:lnTo>
                <a:lnTo>
                  <a:pt x="190500" y="369094"/>
                </a:lnTo>
                <a:lnTo>
                  <a:pt x="123825" y="357188"/>
                </a:lnTo>
                <a:lnTo>
                  <a:pt x="104775" y="492919"/>
                </a:lnTo>
                <a:lnTo>
                  <a:pt x="95250" y="545306"/>
                </a:lnTo>
                <a:lnTo>
                  <a:pt x="54768" y="559594"/>
                </a:lnTo>
                <a:lnTo>
                  <a:pt x="0" y="511969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5572125" y="944563"/>
            <a:ext cx="857250" cy="420687"/>
          </a:xfrm>
          <a:custGeom>
            <a:avLst/>
            <a:gdLst>
              <a:gd name="connsiteX0" fmla="*/ 0 w 857250"/>
              <a:gd name="connsiteY0" fmla="*/ 250031 h 421481"/>
              <a:gd name="connsiteX1" fmla="*/ 2381 w 857250"/>
              <a:gd name="connsiteY1" fmla="*/ 169069 h 421481"/>
              <a:gd name="connsiteX2" fmla="*/ 50006 w 857250"/>
              <a:gd name="connsiteY2" fmla="*/ 92869 h 421481"/>
              <a:gd name="connsiteX3" fmla="*/ 152400 w 857250"/>
              <a:gd name="connsiteY3" fmla="*/ 28575 h 421481"/>
              <a:gd name="connsiteX4" fmla="*/ 269081 w 857250"/>
              <a:gd name="connsiteY4" fmla="*/ 2381 h 421481"/>
              <a:gd name="connsiteX5" fmla="*/ 428625 w 857250"/>
              <a:gd name="connsiteY5" fmla="*/ 0 h 421481"/>
              <a:gd name="connsiteX6" fmla="*/ 490538 w 857250"/>
              <a:gd name="connsiteY6" fmla="*/ 21431 h 421481"/>
              <a:gd name="connsiteX7" fmla="*/ 697706 w 857250"/>
              <a:gd name="connsiteY7" fmla="*/ 195263 h 421481"/>
              <a:gd name="connsiteX8" fmla="*/ 845344 w 857250"/>
              <a:gd name="connsiteY8" fmla="*/ 314325 h 421481"/>
              <a:gd name="connsiteX9" fmla="*/ 857250 w 857250"/>
              <a:gd name="connsiteY9" fmla="*/ 347663 h 421481"/>
              <a:gd name="connsiteX10" fmla="*/ 845344 w 857250"/>
              <a:gd name="connsiteY10" fmla="*/ 366713 h 421481"/>
              <a:gd name="connsiteX11" fmla="*/ 819150 w 857250"/>
              <a:gd name="connsiteY11" fmla="*/ 376238 h 421481"/>
              <a:gd name="connsiteX12" fmla="*/ 800100 w 857250"/>
              <a:gd name="connsiteY12" fmla="*/ 371475 h 421481"/>
              <a:gd name="connsiteX13" fmla="*/ 609600 w 857250"/>
              <a:gd name="connsiteY13" fmla="*/ 209550 h 421481"/>
              <a:gd name="connsiteX14" fmla="*/ 571500 w 857250"/>
              <a:gd name="connsiteY14" fmla="*/ 297656 h 421481"/>
              <a:gd name="connsiteX15" fmla="*/ 519113 w 857250"/>
              <a:gd name="connsiteY15" fmla="*/ 345281 h 421481"/>
              <a:gd name="connsiteX16" fmla="*/ 450056 w 857250"/>
              <a:gd name="connsiteY16" fmla="*/ 390525 h 421481"/>
              <a:gd name="connsiteX17" fmla="*/ 381000 w 857250"/>
              <a:gd name="connsiteY17" fmla="*/ 416719 h 421481"/>
              <a:gd name="connsiteX18" fmla="*/ 290513 w 857250"/>
              <a:gd name="connsiteY18" fmla="*/ 421481 h 421481"/>
              <a:gd name="connsiteX19" fmla="*/ 202406 w 857250"/>
              <a:gd name="connsiteY19" fmla="*/ 407194 h 421481"/>
              <a:gd name="connsiteX20" fmla="*/ 121444 w 857250"/>
              <a:gd name="connsiteY20" fmla="*/ 381000 h 421481"/>
              <a:gd name="connsiteX21" fmla="*/ 30956 w 857250"/>
              <a:gd name="connsiteY21" fmla="*/ 316706 h 421481"/>
              <a:gd name="connsiteX22" fmla="*/ 0 w 857250"/>
              <a:gd name="connsiteY22" fmla="*/ 250031 h 4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7250" h="421481">
                <a:moveTo>
                  <a:pt x="0" y="250031"/>
                </a:moveTo>
                <a:cubicBezTo>
                  <a:pt x="794" y="223044"/>
                  <a:pt x="1587" y="196056"/>
                  <a:pt x="2381" y="169069"/>
                </a:cubicBezTo>
                <a:lnTo>
                  <a:pt x="50006" y="92869"/>
                </a:lnTo>
                <a:lnTo>
                  <a:pt x="152400" y="28575"/>
                </a:lnTo>
                <a:lnTo>
                  <a:pt x="269081" y="2381"/>
                </a:lnTo>
                <a:lnTo>
                  <a:pt x="428625" y="0"/>
                </a:lnTo>
                <a:lnTo>
                  <a:pt x="490538" y="21431"/>
                </a:lnTo>
                <a:lnTo>
                  <a:pt x="697706" y="195263"/>
                </a:lnTo>
                <a:lnTo>
                  <a:pt x="845344" y="314325"/>
                </a:lnTo>
                <a:lnTo>
                  <a:pt x="857250" y="347663"/>
                </a:lnTo>
                <a:lnTo>
                  <a:pt x="845344" y="366713"/>
                </a:lnTo>
                <a:lnTo>
                  <a:pt x="819150" y="376238"/>
                </a:lnTo>
                <a:lnTo>
                  <a:pt x="800100" y="371475"/>
                </a:lnTo>
                <a:lnTo>
                  <a:pt x="609600" y="209550"/>
                </a:lnTo>
                <a:lnTo>
                  <a:pt x="571500" y="297656"/>
                </a:lnTo>
                <a:lnTo>
                  <a:pt x="519113" y="345281"/>
                </a:lnTo>
                <a:lnTo>
                  <a:pt x="450056" y="390525"/>
                </a:lnTo>
                <a:lnTo>
                  <a:pt x="381000" y="416719"/>
                </a:lnTo>
                <a:lnTo>
                  <a:pt x="290513" y="421481"/>
                </a:lnTo>
                <a:lnTo>
                  <a:pt x="202406" y="407194"/>
                </a:lnTo>
                <a:lnTo>
                  <a:pt x="121444" y="381000"/>
                </a:lnTo>
                <a:lnTo>
                  <a:pt x="30956" y="316706"/>
                </a:lnTo>
                <a:lnTo>
                  <a:pt x="0" y="250031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6376988" y="620713"/>
            <a:ext cx="490537" cy="817562"/>
          </a:xfrm>
          <a:custGeom>
            <a:avLst/>
            <a:gdLst>
              <a:gd name="connsiteX0" fmla="*/ 428625 w 490537"/>
              <a:gd name="connsiteY0" fmla="*/ 0 h 816769"/>
              <a:gd name="connsiteX1" fmla="*/ 314325 w 490537"/>
              <a:gd name="connsiteY1" fmla="*/ 195263 h 816769"/>
              <a:gd name="connsiteX2" fmla="*/ 214312 w 490537"/>
              <a:gd name="connsiteY2" fmla="*/ 302419 h 816769"/>
              <a:gd name="connsiteX3" fmla="*/ 135731 w 490537"/>
              <a:gd name="connsiteY3" fmla="*/ 378619 h 816769"/>
              <a:gd name="connsiteX4" fmla="*/ 71437 w 490537"/>
              <a:gd name="connsiteY4" fmla="*/ 461963 h 816769"/>
              <a:gd name="connsiteX5" fmla="*/ 21431 w 490537"/>
              <a:gd name="connsiteY5" fmla="*/ 545306 h 816769"/>
              <a:gd name="connsiteX6" fmla="*/ 7143 w 490537"/>
              <a:gd name="connsiteY6" fmla="*/ 602456 h 816769"/>
              <a:gd name="connsiteX7" fmla="*/ 0 w 490537"/>
              <a:gd name="connsiteY7" fmla="*/ 661988 h 816769"/>
              <a:gd name="connsiteX8" fmla="*/ 7143 w 490537"/>
              <a:gd name="connsiteY8" fmla="*/ 704850 h 816769"/>
              <a:gd name="connsiteX9" fmla="*/ 57150 w 490537"/>
              <a:gd name="connsiteY9" fmla="*/ 766763 h 816769"/>
              <a:gd name="connsiteX10" fmla="*/ 135731 w 490537"/>
              <a:gd name="connsiteY10" fmla="*/ 807244 h 816769"/>
              <a:gd name="connsiteX11" fmla="*/ 214312 w 490537"/>
              <a:gd name="connsiteY11" fmla="*/ 816769 h 816769"/>
              <a:gd name="connsiteX12" fmla="*/ 314325 w 490537"/>
              <a:gd name="connsiteY12" fmla="*/ 785813 h 816769"/>
              <a:gd name="connsiteX13" fmla="*/ 378618 w 490537"/>
              <a:gd name="connsiteY13" fmla="*/ 728663 h 816769"/>
              <a:gd name="connsiteX14" fmla="*/ 431006 w 490537"/>
              <a:gd name="connsiteY14" fmla="*/ 638175 h 816769"/>
              <a:gd name="connsiteX15" fmla="*/ 440531 w 490537"/>
              <a:gd name="connsiteY15" fmla="*/ 540544 h 816769"/>
              <a:gd name="connsiteX16" fmla="*/ 414337 w 490537"/>
              <a:gd name="connsiteY16" fmla="*/ 290513 h 816769"/>
              <a:gd name="connsiteX17" fmla="*/ 402431 w 490537"/>
              <a:gd name="connsiteY17" fmla="*/ 188119 h 816769"/>
              <a:gd name="connsiteX18" fmla="*/ 473868 w 490537"/>
              <a:gd name="connsiteY18" fmla="*/ 64294 h 816769"/>
              <a:gd name="connsiteX19" fmla="*/ 490537 w 490537"/>
              <a:gd name="connsiteY19" fmla="*/ 21431 h 816769"/>
              <a:gd name="connsiteX20" fmla="*/ 428625 w 490537"/>
              <a:gd name="connsiteY20" fmla="*/ 0 h 81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0537" h="816769">
                <a:moveTo>
                  <a:pt x="428625" y="0"/>
                </a:moveTo>
                <a:lnTo>
                  <a:pt x="314325" y="195263"/>
                </a:lnTo>
                <a:lnTo>
                  <a:pt x="214312" y="302419"/>
                </a:lnTo>
                <a:lnTo>
                  <a:pt x="135731" y="378619"/>
                </a:lnTo>
                <a:lnTo>
                  <a:pt x="71437" y="461963"/>
                </a:lnTo>
                <a:lnTo>
                  <a:pt x="21431" y="545306"/>
                </a:lnTo>
                <a:lnTo>
                  <a:pt x="7143" y="602456"/>
                </a:lnTo>
                <a:lnTo>
                  <a:pt x="0" y="661988"/>
                </a:lnTo>
                <a:lnTo>
                  <a:pt x="7143" y="704850"/>
                </a:lnTo>
                <a:lnTo>
                  <a:pt x="57150" y="766763"/>
                </a:lnTo>
                <a:lnTo>
                  <a:pt x="135731" y="807244"/>
                </a:lnTo>
                <a:lnTo>
                  <a:pt x="214312" y="816769"/>
                </a:lnTo>
                <a:lnTo>
                  <a:pt x="314325" y="785813"/>
                </a:lnTo>
                <a:lnTo>
                  <a:pt x="378618" y="728663"/>
                </a:lnTo>
                <a:lnTo>
                  <a:pt x="431006" y="638175"/>
                </a:lnTo>
                <a:lnTo>
                  <a:pt x="440531" y="540544"/>
                </a:lnTo>
                <a:lnTo>
                  <a:pt x="414337" y="290513"/>
                </a:lnTo>
                <a:lnTo>
                  <a:pt x="402431" y="188119"/>
                </a:lnTo>
                <a:lnTo>
                  <a:pt x="473868" y="64294"/>
                </a:lnTo>
                <a:lnTo>
                  <a:pt x="490537" y="21431"/>
                </a:lnTo>
                <a:lnTo>
                  <a:pt x="428625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6129338" y="765175"/>
            <a:ext cx="301625" cy="296863"/>
          </a:xfrm>
          <a:custGeom>
            <a:avLst/>
            <a:gdLst>
              <a:gd name="connsiteX0" fmla="*/ 111918 w 302418"/>
              <a:gd name="connsiteY0" fmla="*/ 11906 h 297656"/>
              <a:gd name="connsiteX1" fmla="*/ 190500 w 302418"/>
              <a:gd name="connsiteY1" fmla="*/ 23813 h 297656"/>
              <a:gd name="connsiteX2" fmla="*/ 245268 w 302418"/>
              <a:gd name="connsiteY2" fmla="*/ 50006 h 297656"/>
              <a:gd name="connsiteX3" fmla="*/ 283368 w 302418"/>
              <a:gd name="connsiteY3" fmla="*/ 102394 h 297656"/>
              <a:gd name="connsiteX4" fmla="*/ 302418 w 302418"/>
              <a:gd name="connsiteY4" fmla="*/ 161925 h 297656"/>
              <a:gd name="connsiteX5" fmla="*/ 290512 w 302418"/>
              <a:gd name="connsiteY5" fmla="*/ 226219 h 297656"/>
              <a:gd name="connsiteX6" fmla="*/ 247650 w 302418"/>
              <a:gd name="connsiteY6" fmla="*/ 276225 h 297656"/>
              <a:gd name="connsiteX7" fmla="*/ 204787 w 302418"/>
              <a:gd name="connsiteY7" fmla="*/ 297656 h 297656"/>
              <a:gd name="connsiteX8" fmla="*/ 128587 w 302418"/>
              <a:gd name="connsiteY8" fmla="*/ 290513 h 297656"/>
              <a:gd name="connsiteX9" fmla="*/ 71437 w 302418"/>
              <a:gd name="connsiteY9" fmla="*/ 271463 h 297656"/>
              <a:gd name="connsiteX10" fmla="*/ 26193 w 302418"/>
              <a:gd name="connsiteY10" fmla="*/ 214313 h 297656"/>
              <a:gd name="connsiteX11" fmla="*/ 16668 w 302418"/>
              <a:gd name="connsiteY11" fmla="*/ 161925 h 297656"/>
              <a:gd name="connsiteX12" fmla="*/ 30956 w 302418"/>
              <a:gd name="connsiteY12" fmla="*/ 111919 h 297656"/>
              <a:gd name="connsiteX13" fmla="*/ 100012 w 302418"/>
              <a:gd name="connsiteY13" fmla="*/ 64294 h 297656"/>
              <a:gd name="connsiteX14" fmla="*/ 14287 w 302418"/>
              <a:gd name="connsiteY14" fmla="*/ 61913 h 297656"/>
              <a:gd name="connsiteX15" fmla="*/ 0 w 302418"/>
              <a:gd name="connsiteY15" fmla="*/ 40481 h 297656"/>
              <a:gd name="connsiteX16" fmla="*/ 4762 w 302418"/>
              <a:gd name="connsiteY16" fmla="*/ 9525 h 297656"/>
              <a:gd name="connsiteX17" fmla="*/ 23812 w 302418"/>
              <a:gd name="connsiteY17" fmla="*/ 0 h 297656"/>
              <a:gd name="connsiteX18" fmla="*/ 111918 w 302418"/>
              <a:gd name="connsiteY18" fmla="*/ 11906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2418" h="297656">
                <a:moveTo>
                  <a:pt x="111918" y="11906"/>
                </a:moveTo>
                <a:lnTo>
                  <a:pt x="190500" y="23813"/>
                </a:lnTo>
                <a:lnTo>
                  <a:pt x="245268" y="50006"/>
                </a:lnTo>
                <a:lnTo>
                  <a:pt x="283368" y="102394"/>
                </a:lnTo>
                <a:lnTo>
                  <a:pt x="302418" y="161925"/>
                </a:lnTo>
                <a:lnTo>
                  <a:pt x="290512" y="226219"/>
                </a:lnTo>
                <a:lnTo>
                  <a:pt x="247650" y="276225"/>
                </a:lnTo>
                <a:lnTo>
                  <a:pt x="204787" y="297656"/>
                </a:lnTo>
                <a:lnTo>
                  <a:pt x="128587" y="290513"/>
                </a:lnTo>
                <a:lnTo>
                  <a:pt x="71437" y="271463"/>
                </a:lnTo>
                <a:lnTo>
                  <a:pt x="26193" y="214313"/>
                </a:lnTo>
                <a:lnTo>
                  <a:pt x="16668" y="161925"/>
                </a:lnTo>
                <a:lnTo>
                  <a:pt x="30956" y="111919"/>
                </a:lnTo>
                <a:lnTo>
                  <a:pt x="100012" y="64294"/>
                </a:lnTo>
                <a:lnTo>
                  <a:pt x="14287" y="61913"/>
                </a:lnTo>
                <a:lnTo>
                  <a:pt x="0" y="40481"/>
                </a:lnTo>
                <a:lnTo>
                  <a:pt x="4762" y="9525"/>
                </a:lnTo>
                <a:lnTo>
                  <a:pt x="23812" y="0"/>
                </a:lnTo>
                <a:lnTo>
                  <a:pt x="111918" y="11906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6913563" y="620713"/>
            <a:ext cx="323850" cy="444500"/>
          </a:xfrm>
          <a:custGeom>
            <a:avLst/>
            <a:gdLst>
              <a:gd name="connsiteX0" fmla="*/ 133350 w 323850"/>
              <a:gd name="connsiteY0" fmla="*/ 0 h 442913"/>
              <a:gd name="connsiteX1" fmla="*/ 130969 w 323850"/>
              <a:gd name="connsiteY1" fmla="*/ 138113 h 442913"/>
              <a:gd name="connsiteX2" fmla="*/ 71437 w 323850"/>
              <a:gd name="connsiteY2" fmla="*/ 180975 h 442913"/>
              <a:gd name="connsiteX3" fmla="*/ 19050 w 323850"/>
              <a:gd name="connsiteY3" fmla="*/ 245269 h 442913"/>
              <a:gd name="connsiteX4" fmla="*/ 0 w 323850"/>
              <a:gd name="connsiteY4" fmla="*/ 307182 h 442913"/>
              <a:gd name="connsiteX5" fmla="*/ 4762 w 323850"/>
              <a:gd name="connsiteY5" fmla="*/ 364332 h 442913"/>
              <a:gd name="connsiteX6" fmla="*/ 47625 w 323850"/>
              <a:gd name="connsiteY6" fmla="*/ 409575 h 442913"/>
              <a:gd name="connsiteX7" fmla="*/ 121444 w 323850"/>
              <a:gd name="connsiteY7" fmla="*/ 442913 h 442913"/>
              <a:gd name="connsiteX8" fmla="*/ 192881 w 323850"/>
              <a:gd name="connsiteY8" fmla="*/ 442913 h 442913"/>
              <a:gd name="connsiteX9" fmla="*/ 280987 w 323850"/>
              <a:gd name="connsiteY9" fmla="*/ 395288 h 442913"/>
              <a:gd name="connsiteX10" fmla="*/ 321469 w 323850"/>
              <a:gd name="connsiteY10" fmla="*/ 328613 h 442913"/>
              <a:gd name="connsiteX11" fmla="*/ 323850 w 323850"/>
              <a:gd name="connsiteY11" fmla="*/ 250032 h 442913"/>
              <a:gd name="connsiteX12" fmla="*/ 300037 w 323850"/>
              <a:gd name="connsiteY12" fmla="*/ 190500 h 442913"/>
              <a:gd name="connsiteX13" fmla="*/ 259556 w 323850"/>
              <a:gd name="connsiteY13" fmla="*/ 157163 h 442913"/>
              <a:gd name="connsiteX14" fmla="*/ 209550 w 323850"/>
              <a:gd name="connsiteY14" fmla="*/ 133350 h 442913"/>
              <a:gd name="connsiteX15" fmla="*/ 209550 w 323850"/>
              <a:gd name="connsiteY15" fmla="*/ 64294 h 442913"/>
              <a:gd name="connsiteX16" fmla="*/ 209550 w 323850"/>
              <a:gd name="connsiteY16" fmla="*/ 9525 h 442913"/>
              <a:gd name="connsiteX17" fmla="*/ 133350 w 323850"/>
              <a:gd name="connsiteY17" fmla="*/ 0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3850" h="442913">
                <a:moveTo>
                  <a:pt x="133350" y="0"/>
                </a:moveTo>
                <a:cubicBezTo>
                  <a:pt x="132556" y="46038"/>
                  <a:pt x="131763" y="92075"/>
                  <a:pt x="130969" y="138113"/>
                </a:cubicBezTo>
                <a:lnTo>
                  <a:pt x="71437" y="180975"/>
                </a:lnTo>
                <a:lnTo>
                  <a:pt x="19050" y="245269"/>
                </a:lnTo>
                <a:lnTo>
                  <a:pt x="0" y="307182"/>
                </a:lnTo>
                <a:lnTo>
                  <a:pt x="4762" y="364332"/>
                </a:lnTo>
                <a:lnTo>
                  <a:pt x="47625" y="409575"/>
                </a:lnTo>
                <a:lnTo>
                  <a:pt x="121444" y="442913"/>
                </a:lnTo>
                <a:lnTo>
                  <a:pt x="192881" y="442913"/>
                </a:lnTo>
                <a:lnTo>
                  <a:pt x="280987" y="395288"/>
                </a:lnTo>
                <a:lnTo>
                  <a:pt x="321469" y="328613"/>
                </a:lnTo>
                <a:cubicBezTo>
                  <a:pt x="322263" y="302419"/>
                  <a:pt x="323056" y="276226"/>
                  <a:pt x="323850" y="250032"/>
                </a:cubicBezTo>
                <a:lnTo>
                  <a:pt x="300037" y="190500"/>
                </a:lnTo>
                <a:lnTo>
                  <a:pt x="259556" y="157163"/>
                </a:lnTo>
                <a:lnTo>
                  <a:pt x="209550" y="133350"/>
                </a:lnTo>
                <a:lnTo>
                  <a:pt x="209550" y="64294"/>
                </a:lnTo>
                <a:lnTo>
                  <a:pt x="209550" y="9525"/>
                </a:lnTo>
                <a:lnTo>
                  <a:pt x="13335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Freihandform 18"/>
          <p:cNvSpPr/>
          <p:nvPr/>
        </p:nvSpPr>
        <p:spPr>
          <a:xfrm>
            <a:off x="6762750" y="1150938"/>
            <a:ext cx="542925" cy="333375"/>
          </a:xfrm>
          <a:custGeom>
            <a:avLst/>
            <a:gdLst>
              <a:gd name="connsiteX0" fmla="*/ 502444 w 542925"/>
              <a:gd name="connsiteY0" fmla="*/ 64294 h 333375"/>
              <a:gd name="connsiteX1" fmla="*/ 407194 w 542925"/>
              <a:gd name="connsiteY1" fmla="*/ 78581 h 333375"/>
              <a:gd name="connsiteX2" fmla="*/ 330994 w 542925"/>
              <a:gd name="connsiteY2" fmla="*/ 88106 h 333375"/>
              <a:gd name="connsiteX3" fmla="*/ 300038 w 542925"/>
              <a:gd name="connsiteY3" fmla="*/ 50006 h 333375"/>
              <a:gd name="connsiteX4" fmla="*/ 278606 w 542925"/>
              <a:gd name="connsiteY4" fmla="*/ 19050 h 333375"/>
              <a:gd name="connsiteX5" fmla="*/ 214313 w 542925"/>
              <a:gd name="connsiteY5" fmla="*/ 0 h 333375"/>
              <a:gd name="connsiteX6" fmla="*/ 142875 w 542925"/>
              <a:gd name="connsiteY6" fmla="*/ 11906 h 333375"/>
              <a:gd name="connsiteX7" fmla="*/ 57150 w 542925"/>
              <a:gd name="connsiteY7" fmla="*/ 52388 h 333375"/>
              <a:gd name="connsiteX8" fmla="*/ 4763 w 542925"/>
              <a:gd name="connsiteY8" fmla="*/ 133350 h 333375"/>
              <a:gd name="connsiteX9" fmla="*/ 0 w 542925"/>
              <a:gd name="connsiteY9" fmla="*/ 190500 h 333375"/>
              <a:gd name="connsiteX10" fmla="*/ 28575 w 542925"/>
              <a:gd name="connsiteY10" fmla="*/ 278606 h 333375"/>
              <a:gd name="connsiteX11" fmla="*/ 73819 w 542925"/>
              <a:gd name="connsiteY11" fmla="*/ 319088 h 333375"/>
              <a:gd name="connsiteX12" fmla="*/ 135731 w 542925"/>
              <a:gd name="connsiteY12" fmla="*/ 333375 h 333375"/>
              <a:gd name="connsiteX13" fmla="*/ 250031 w 542925"/>
              <a:gd name="connsiteY13" fmla="*/ 302419 h 333375"/>
              <a:gd name="connsiteX14" fmla="*/ 323850 w 542925"/>
              <a:gd name="connsiteY14" fmla="*/ 209550 h 333375"/>
              <a:gd name="connsiteX15" fmla="*/ 357188 w 542925"/>
              <a:gd name="connsiteY15" fmla="*/ 159544 h 333375"/>
              <a:gd name="connsiteX16" fmla="*/ 516731 w 542925"/>
              <a:gd name="connsiteY16" fmla="*/ 135731 h 333375"/>
              <a:gd name="connsiteX17" fmla="*/ 542925 w 542925"/>
              <a:gd name="connsiteY17" fmla="*/ 104775 h 333375"/>
              <a:gd name="connsiteX18" fmla="*/ 502444 w 542925"/>
              <a:gd name="connsiteY18" fmla="*/ 64294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333375">
                <a:moveTo>
                  <a:pt x="502444" y="64294"/>
                </a:moveTo>
                <a:lnTo>
                  <a:pt x="407194" y="78581"/>
                </a:lnTo>
                <a:lnTo>
                  <a:pt x="330994" y="88106"/>
                </a:lnTo>
                <a:lnTo>
                  <a:pt x="300038" y="50006"/>
                </a:lnTo>
                <a:lnTo>
                  <a:pt x="278606" y="19050"/>
                </a:lnTo>
                <a:lnTo>
                  <a:pt x="214313" y="0"/>
                </a:lnTo>
                <a:lnTo>
                  <a:pt x="142875" y="11906"/>
                </a:lnTo>
                <a:lnTo>
                  <a:pt x="57150" y="52388"/>
                </a:lnTo>
                <a:lnTo>
                  <a:pt x="4763" y="133350"/>
                </a:lnTo>
                <a:lnTo>
                  <a:pt x="0" y="190500"/>
                </a:lnTo>
                <a:lnTo>
                  <a:pt x="28575" y="278606"/>
                </a:lnTo>
                <a:lnTo>
                  <a:pt x="73819" y="319088"/>
                </a:lnTo>
                <a:lnTo>
                  <a:pt x="135731" y="333375"/>
                </a:lnTo>
                <a:lnTo>
                  <a:pt x="250031" y="302419"/>
                </a:lnTo>
                <a:lnTo>
                  <a:pt x="323850" y="209550"/>
                </a:lnTo>
                <a:lnTo>
                  <a:pt x="357188" y="159544"/>
                </a:lnTo>
                <a:lnTo>
                  <a:pt x="516731" y="135731"/>
                </a:lnTo>
                <a:lnTo>
                  <a:pt x="542925" y="104775"/>
                </a:lnTo>
                <a:lnTo>
                  <a:pt x="502444" y="64294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Freihandform 19"/>
          <p:cNvSpPr/>
          <p:nvPr/>
        </p:nvSpPr>
        <p:spPr>
          <a:xfrm>
            <a:off x="6500813" y="5387975"/>
            <a:ext cx="482600" cy="488950"/>
          </a:xfrm>
          <a:custGeom>
            <a:avLst/>
            <a:gdLst>
              <a:gd name="connsiteX0" fmla="*/ 202406 w 483393"/>
              <a:gd name="connsiteY0" fmla="*/ 481013 h 488157"/>
              <a:gd name="connsiteX1" fmla="*/ 92868 w 483393"/>
              <a:gd name="connsiteY1" fmla="*/ 404813 h 488157"/>
              <a:gd name="connsiteX2" fmla="*/ 42862 w 483393"/>
              <a:gd name="connsiteY2" fmla="*/ 335757 h 488157"/>
              <a:gd name="connsiteX3" fmla="*/ 11906 w 483393"/>
              <a:gd name="connsiteY3" fmla="*/ 242888 h 488157"/>
              <a:gd name="connsiteX4" fmla="*/ 0 w 483393"/>
              <a:gd name="connsiteY4" fmla="*/ 180975 h 488157"/>
              <a:gd name="connsiteX5" fmla="*/ 7143 w 483393"/>
              <a:gd name="connsiteY5" fmla="*/ 114300 h 488157"/>
              <a:gd name="connsiteX6" fmla="*/ 50006 w 483393"/>
              <a:gd name="connsiteY6" fmla="*/ 59532 h 488157"/>
              <a:gd name="connsiteX7" fmla="*/ 123825 w 483393"/>
              <a:gd name="connsiteY7" fmla="*/ 9525 h 488157"/>
              <a:gd name="connsiteX8" fmla="*/ 216693 w 483393"/>
              <a:gd name="connsiteY8" fmla="*/ 0 h 488157"/>
              <a:gd name="connsiteX9" fmla="*/ 297656 w 483393"/>
              <a:gd name="connsiteY9" fmla="*/ 30957 h 488157"/>
              <a:gd name="connsiteX10" fmla="*/ 323850 w 483393"/>
              <a:gd name="connsiteY10" fmla="*/ 85725 h 488157"/>
              <a:gd name="connsiteX11" fmla="*/ 321468 w 483393"/>
              <a:gd name="connsiteY11" fmla="*/ 135732 h 488157"/>
              <a:gd name="connsiteX12" fmla="*/ 290512 w 483393"/>
              <a:gd name="connsiteY12" fmla="*/ 180975 h 488157"/>
              <a:gd name="connsiteX13" fmla="*/ 252412 w 483393"/>
              <a:gd name="connsiteY13" fmla="*/ 207169 h 488157"/>
              <a:gd name="connsiteX14" fmla="*/ 176212 w 483393"/>
              <a:gd name="connsiteY14" fmla="*/ 214313 h 488157"/>
              <a:gd name="connsiteX15" fmla="*/ 92868 w 483393"/>
              <a:gd name="connsiteY15" fmla="*/ 200025 h 488157"/>
              <a:gd name="connsiteX16" fmla="*/ 116681 w 483393"/>
              <a:gd name="connsiteY16" fmla="*/ 297657 h 488157"/>
              <a:gd name="connsiteX17" fmla="*/ 169068 w 483393"/>
              <a:gd name="connsiteY17" fmla="*/ 369094 h 488157"/>
              <a:gd name="connsiteX18" fmla="*/ 264318 w 483393"/>
              <a:gd name="connsiteY18" fmla="*/ 419100 h 488157"/>
              <a:gd name="connsiteX19" fmla="*/ 483393 w 483393"/>
              <a:gd name="connsiteY19" fmla="*/ 488157 h 488157"/>
              <a:gd name="connsiteX20" fmla="*/ 202406 w 483393"/>
              <a:gd name="connsiteY20" fmla="*/ 481013 h 48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393" h="488157">
                <a:moveTo>
                  <a:pt x="202406" y="481013"/>
                </a:moveTo>
                <a:lnTo>
                  <a:pt x="92868" y="404813"/>
                </a:lnTo>
                <a:lnTo>
                  <a:pt x="42862" y="335757"/>
                </a:lnTo>
                <a:lnTo>
                  <a:pt x="11906" y="242888"/>
                </a:lnTo>
                <a:lnTo>
                  <a:pt x="0" y="180975"/>
                </a:lnTo>
                <a:lnTo>
                  <a:pt x="7143" y="114300"/>
                </a:lnTo>
                <a:lnTo>
                  <a:pt x="50006" y="59532"/>
                </a:lnTo>
                <a:lnTo>
                  <a:pt x="123825" y="9525"/>
                </a:lnTo>
                <a:lnTo>
                  <a:pt x="216693" y="0"/>
                </a:lnTo>
                <a:lnTo>
                  <a:pt x="297656" y="30957"/>
                </a:lnTo>
                <a:lnTo>
                  <a:pt x="323850" y="85725"/>
                </a:lnTo>
                <a:lnTo>
                  <a:pt x="321468" y="135732"/>
                </a:lnTo>
                <a:lnTo>
                  <a:pt x="290512" y="180975"/>
                </a:lnTo>
                <a:lnTo>
                  <a:pt x="252412" y="207169"/>
                </a:lnTo>
                <a:lnTo>
                  <a:pt x="176212" y="214313"/>
                </a:lnTo>
                <a:lnTo>
                  <a:pt x="92868" y="200025"/>
                </a:lnTo>
                <a:lnTo>
                  <a:pt x="116681" y="297657"/>
                </a:lnTo>
                <a:lnTo>
                  <a:pt x="169068" y="369094"/>
                </a:lnTo>
                <a:lnTo>
                  <a:pt x="264318" y="419100"/>
                </a:lnTo>
                <a:lnTo>
                  <a:pt x="483393" y="488157"/>
                </a:lnTo>
                <a:lnTo>
                  <a:pt x="202406" y="481013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4633913" y="5386388"/>
            <a:ext cx="473075" cy="527050"/>
          </a:xfrm>
          <a:custGeom>
            <a:avLst/>
            <a:gdLst>
              <a:gd name="connsiteX0" fmla="*/ 0 w 473868"/>
              <a:gd name="connsiteY0" fmla="*/ 521494 h 526257"/>
              <a:gd name="connsiteX1" fmla="*/ 0 w 473868"/>
              <a:gd name="connsiteY1" fmla="*/ 357188 h 526257"/>
              <a:gd name="connsiteX2" fmla="*/ 33337 w 473868"/>
              <a:gd name="connsiteY2" fmla="*/ 185738 h 526257"/>
              <a:gd name="connsiteX3" fmla="*/ 88106 w 473868"/>
              <a:gd name="connsiteY3" fmla="*/ 97632 h 526257"/>
              <a:gd name="connsiteX4" fmla="*/ 171450 w 473868"/>
              <a:gd name="connsiteY4" fmla="*/ 38100 h 526257"/>
              <a:gd name="connsiteX5" fmla="*/ 254793 w 473868"/>
              <a:gd name="connsiteY5" fmla="*/ 9525 h 526257"/>
              <a:gd name="connsiteX6" fmla="*/ 347662 w 473868"/>
              <a:gd name="connsiteY6" fmla="*/ 0 h 526257"/>
              <a:gd name="connsiteX7" fmla="*/ 409575 w 473868"/>
              <a:gd name="connsiteY7" fmla="*/ 21432 h 526257"/>
              <a:gd name="connsiteX8" fmla="*/ 450056 w 473868"/>
              <a:gd name="connsiteY8" fmla="*/ 69057 h 526257"/>
              <a:gd name="connsiteX9" fmla="*/ 473868 w 473868"/>
              <a:gd name="connsiteY9" fmla="*/ 123825 h 526257"/>
              <a:gd name="connsiteX10" fmla="*/ 464343 w 473868"/>
              <a:gd name="connsiteY10" fmla="*/ 178594 h 526257"/>
              <a:gd name="connsiteX11" fmla="*/ 433387 w 473868"/>
              <a:gd name="connsiteY11" fmla="*/ 226219 h 526257"/>
              <a:gd name="connsiteX12" fmla="*/ 404812 w 473868"/>
              <a:gd name="connsiteY12" fmla="*/ 245269 h 526257"/>
              <a:gd name="connsiteX13" fmla="*/ 342900 w 473868"/>
              <a:gd name="connsiteY13" fmla="*/ 261938 h 526257"/>
              <a:gd name="connsiteX14" fmla="*/ 295275 w 473868"/>
              <a:gd name="connsiteY14" fmla="*/ 261938 h 526257"/>
              <a:gd name="connsiteX15" fmla="*/ 261937 w 473868"/>
              <a:gd name="connsiteY15" fmla="*/ 233363 h 526257"/>
              <a:gd name="connsiteX16" fmla="*/ 257175 w 473868"/>
              <a:gd name="connsiteY16" fmla="*/ 197644 h 526257"/>
              <a:gd name="connsiteX17" fmla="*/ 252412 w 473868"/>
              <a:gd name="connsiteY17" fmla="*/ 164307 h 526257"/>
              <a:gd name="connsiteX18" fmla="*/ 266700 w 473868"/>
              <a:gd name="connsiteY18" fmla="*/ 142875 h 526257"/>
              <a:gd name="connsiteX19" fmla="*/ 300037 w 473868"/>
              <a:gd name="connsiteY19" fmla="*/ 109538 h 526257"/>
              <a:gd name="connsiteX20" fmla="*/ 385762 w 473868"/>
              <a:gd name="connsiteY20" fmla="*/ 85725 h 526257"/>
              <a:gd name="connsiteX21" fmla="*/ 311943 w 473868"/>
              <a:gd name="connsiteY21" fmla="*/ 80963 h 526257"/>
              <a:gd name="connsiteX22" fmla="*/ 223837 w 473868"/>
              <a:gd name="connsiteY22" fmla="*/ 97632 h 526257"/>
              <a:gd name="connsiteX23" fmla="*/ 152400 w 473868"/>
              <a:gd name="connsiteY23" fmla="*/ 159544 h 526257"/>
              <a:gd name="connsiteX24" fmla="*/ 128587 w 473868"/>
              <a:gd name="connsiteY24" fmla="*/ 207169 h 526257"/>
              <a:gd name="connsiteX25" fmla="*/ 111918 w 473868"/>
              <a:gd name="connsiteY25" fmla="*/ 321469 h 526257"/>
              <a:gd name="connsiteX26" fmla="*/ 114300 w 473868"/>
              <a:gd name="connsiteY26" fmla="*/ 526257 h 526257"/>
              <a:gd name="connsiteX27" fmla="*/ 0 w 473868"/>
              <a:gd name="connsiteY27" fmla="*/ 521494 h 5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3868" h="526257">
                <a:moveTo>
                  <a:pt x="0" y="521494"/>
                </a:moveTo>
                <a:lnTo>
                  <a:pt x="0" y="357188"/>
                </a:lnTo>
                <a:lnTo>
                  <a:pt x="33337" y="185738"/>
                </a:lnTo>
                <a:lnTo>
                  <a:pt x="88106" y="97632"/>
                </a:lnTo>
                <a:lnTo>
                  <a:pt x="171450" y="38100"/>
                </a:lnTo>
                <a:lnTo>
                  <a:pt x="254793" y="9525"/>
                </a:lnTo>
                <a:lnTo>
                  <a:pt x="347662" y="0"/>
                </a:lnTo>
                <a:lnTo>
                  <a:pt x="409575" y="21432"/>
                </a:lnTo>
                <a:lnTo>
                  <a:pt x="450056" y="69057"/>
                </a:lnTo>
                <a:lnTo>
                  <a:pt x="473868" y="123825"/>
                </a:lnTo>
                <a:lnTo>
                  <a:pt x="464343" y="178594"/>
                </a:lnTo>
                <a:lnTo>
                  <a:pt x="433387" y="226219"/>
                </a:lnTo>
                <a:lnTo>
                  <a:pt x="404812" y="245269"/>
                </a:lnTo>
                <a:lnTo>
                  <a:pt x="342900" y="261938"/>
                </a:lnTo>
                <a:lnTo>
                  <a:pt x="295275" y="261938"/>
                </a:lnTo>
                <a:lnTo>
                  <a:pt x="261937" y="233363"/>
                </a:lnTo>
                <a:lnTo>
                  <a:pt x="257175" y="197644"/>
                </a:lnTo>
                <a:lnTo>
                  <a:pt x="252412" y="164307"/>
                </a:lnTo>
                <a:lnTo>
                  <a:pt x="266700" y="142875"/>
                </a:lnTo>
                <a:lnTo>
                  <a:pt x="300037" y="109538"/>
                </a:lnTo>
                <a:lnTo>
                  <a:pt x="385762" y="85725"/>
                </a:lnTo>
                <a:lnTo>
                  <a:pt x="311943" y="80963"/>
                </a:lnTo>
                <a:lnTo>
                  <a:pt x="223837" y="97632"/>
                </a:lnTo>
                <a:lnTo>
                  <a:pt x="152400" y="159544"/>
                </a:lnTo>
                <a:lnTo>
                  <a:pt x="128587" y="207169"/>
                </a:lnTo>
                <a:lnTo>
                  <a:pt x="111918" y="321469"/>
                </a:lnTo>
                <a:lnTo>
                  <a:pt x="114300" y="526257"/>
                </a:lnTo>
                <a:lnTo>
                  <a:pt x="0" y="521494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430213" y="5383213"/>
            <a:ext cx="750887" cy="638175"/>
          </a:xfrm>
          <a:custGeom>
            <a:avLst/>
            <a:gdLst>
              <a:gd name="connsiteX0" fmla="*/ 0 w 750094"/>
              <a:gd name="connsiteY0" fmla="*/ 338138 h 638175"/>
              <a:gd name="connsiteX1" fmla="*/ 228600 w 750094"/>
              <a:gd name="connsiteY1" fmla="*/ 114300 h 638175"/>
              <a:gd name="connsiteX2" fmla="*/ 311944 w 750094"/>
              <a:gd name="connsiteY2" fmla="*/ 33338 h 638175"/>
              <a:gd name="connsiteX3" fmla="*/ 407194 w 750094"/>
              <a:gd name="connsiteY3" fmla="*/ 0 h 638175"/>
              <a:gd name="connsiteX4" fmla="*/ 497682 w 750094"/>
              <a:gd name="connsiteY4" fmla="*/ 0 h 638175"/>
              <a:gd name="connsiteX5" fmla="*/ 547688 w 750094"/>
              <a:gd name="connsiteY5" fmla="*/ 26194 h 638175"/>
              <a:gd name="connsiteX6" fmla="*/ 571500 w 750094"/>
              <a:gd name="connsiteY6" fmla="*/ 97631 h 638175"/>
              <a:gd name="connsiteX7" fmla="*/ 561975 w 750094"/>
              <a:gd name="connsiteY7" fmla="*/ 247650 h 638175"/>
              <a:gd name="connsiteX8" fmla="*/ 540544 w 750094"/>
              <a:gd name="connsiteY8" fmla="*/ 426244 h 638175"/>
              <a:gd name="connsiteX9" fmla="*/ 538163 w 750094"/>
              <a:gd name="connsiteY9" fmla="*/ 485775 h 638175"/>
              <a:gd name="connsiteX10" fmla="*/ 547688 w 750094"/>
              <a:gd name="connsiteY10" fmla="*/ 528638 h 638175"/>
              <a:gd name="connsiteX11" fmla="*/ 604838 w 750094"/>
              <a:gd name="connsiteY11" fmla="*/ 554831 h 638175"/>
              <a:gd name="connsiteX12" fmla="*/ 695325 w 750094"/>
              <a:gd name="connsiteY12" fmla="*/ 547688 h 638175"/>
              <a:gd name="connsiteX13" fmla="*/ 750094 w 750094"/>
              <a:gd name="connsiteY13" fmla="*/ 569119 h 638175"/>
              <a:gd name="connsiteX14" fmla="*/ 750094 w 750094"/>
              <a:gd name="connsiteY14" fmla="*/ 604838 h 638175"/>
              <a:gd name="connsiteX15" fmla="*/ 728663 w 750094"/>
              <a:gd name="connsiteY15" fmla="*/ 635794 h 638175"/>
              <a:gd name="connsiteX16" fmla="*/ 569119 w 750094"/>
              <a:gd name="connsiteY16" fmla="*/ 638175 h 638175"/>
              <a:gd name="connsiteX17" fmla="*/ 483394 w 750094"/>
              <a:gd name="connsiteY17" fmla="*/ 626269 h 638175"/>
              <a:gd name="connsiteX18" fmla="*/ 445294 w 750094"/>
              <a:gd name="connsiteY18" fmla="*/ 590550 h 638175"/>
              <a:gd name="connsiteX19" fmla="*/ 426244 w 750094"/>
              <a:gd name="connsiteY19" fmla="*/ 531019 h 638175"/>
              <a:gd name="connsiteX20" fmla="*/ 419100 w 750094"/>
              <a:gd name="connsiteY20" fmla="*/ 435769 h 638175"/>
              <a:gd name="connsiteX21" fmla="*/ 438150 w 750094"/>
              <a:gd name="connsiteY21" fmla="*/ 340519 h 638175"/>
              <a:gd name="connsiteX22" fmla="*/ 0 w 750094"/>
              <a:gd name="connsiteY22" fmla="*/ 33813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0094" h="638175">
                <a:moveTo>
                  <a:pt x="0" y="338138"/>
                </a:moveTo>
                <a:lnTo>
                  <a:pt x="228600" y="114300"/>
                </a:lnTo>
                <a:lnTo>
                  <a:pt x="311944" y="33338"/>
                </a:lnTo>
                <a:lnTo>
                  <a:pt x="407194" y="0"/>
                </a:lnTo>
                <a:lnTo>
                  <a:pt x="497682" y="0"/>
                </a:lnTo>
                <a:lnTo>
                  <a:pt x="547688" y="26194"/>
                </a:lnTo>
                <a:lnTo>
                  <a:pt x="571500" y="97631"/>
                </a:lnTo>
                <a:lnTo>
                  <a:pt x="561975" y="247650"/>
                </a:lnTo>
                <a:lnTo>
                  <a:pt x="540544" y="426244"/>
                </a:lnTo>
                <a:cubicBezTo>
                  <a:pt x="539750" y="446088"/>
                  <a:pt x="538957" y="465931"/>
                  <a:pt x="538163" y="485775"/>
                </a:cubicBezTo>
                <a:lnTo>
                  <a:pt x="547688" y="528638"/>
                </a:lnTo>
                <a:lnTo>
                  <a:pt x="604838" y="554831"/>
                </a:lnTo>
                <a:lnTo>
                  <a:pt x="695325" y="547688"/>
                </a:lnTo>
                <a:lnTo>
                  <a:pt x="750094" y="569119"/>
                </a:lnTo>
                <a:lnTo>
                  <a:pt x="750094" y="604838"/>
                </a:lnTo>
                <a:lnTo>
                  <a:pt x="728663" y="635794"/>
                </a:lnTo>
                <a:lnTo>
                  <a:pt x="569119" y="638175"/>
                </a:lnTo>
                <a:lnTo>
                  <a:pt x="483394" y="626269"/>
                </a:lnTo>
                <a:lnTo>
                  <a:pt x="445294" y="590550"/>
                </a:lnTo>
                <a:lnTo>
                  <a:pt x="426244" y="531019"/>
                </a:lnTo>
                <a:lnTo>
                  <a:pt x="419100" y="435769"/>
                </a:lnTo>
                <a:lnTo>
                  <a:pt x="438150" y="340519"/>
                </a:lnTo>
                <a:lnTo>
                  <a:pt x="0" y="338138"/>
                </a:lnTo>
                <a:close/>
              </a:path>
            </a:pathLst>
          </a:cu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Freihandform 24"/>
          <p:cNvSpPr/>
          <p:nvPr/>
        </p:nvSpPr>
        <p:spPr>
          <a:xfrm>
            <a:off x="346075" y="981075"/>
            <a:ext cx="923925" cy="430213"/>
          </a:xfrm>
          <a:custGeom>
            <a:avLst/>
            <a:gdLst>
              <a:gd name="connsiteX0" fmla="*/ 121701 w 924268"/>
              <a:gd name="connsiteY0" fmla="*/ 233534 h 430887"/>
              <a:gd name="connsiteX1" fmla="*/ 19735 w 924268"/>
              <a:gd name="connsiteY1" fmla="*/ 223667 h 430887"/>
              <a:gd name="connsiteX2" fmla="*/ 0 w 924268"/>
              <a:gd name="connsiteY2" fmla="*/ 203931 h 430887"/>
              <a:gd name="connsiteX3" fmla="*/ 0 w 924268"/>
              <a:gd name="connsiteY3" fmla="*/ 171039 h 430887"/>
              <a:gd name="connsiteX4" fmla="*/ 19735 w 924268"/>
              <a:gd name="connsiteY4" fmla="*/ 141436 h 430887"/>
              <a:gd name="connsiteX5" fmla="*/ 46049 w 924268"/>
              <a:gd name="connsiteY5" fmla="*/ 131569 h 430887"/>
              <a:gd name="connsiteX6" fmla="*/ 138147 w 924268"/>
              <a:gd name="connsiteY6" fmla="*/ 121701 h 430887"/>
              <a:gd name="connsiteX7" fmla="*/ 246691 w 924268"/>
              <a:gd name="connsiteY7" fmla="*/ 124990 h 430887"/>
              <a:gd name="connsiteX8" fmla="*/ 335499 w 924268"/>
              <a:gd name="connsiteY8" fmla="*/ 124990 h 430887"/>
              <a:gd name="connsiteX9" fmla="*/ 414440 w 924268"/>
              <a:gd name="connsiteY9" fmla="*/ 42760 h 430887"/>
              <a:gd name="connsiteX10" fmla="*/ 522984 w 924268"/>
              <a:gd name="connsiteY10" fmla="*/ 3290 h 430887"/>
              <a:gd name="connsiteX11" fmla="*/ 654552 w 924268"/>
              <a:gd name="connsiteY11" fmla="*/ 0 h 430887"/>
              <a:gd name="connsiteX12" fmla="*/ 812434 w 924268"/>
              <a:gd name="connsiteY12" fmla="*/ 32893 h 430887"/>
              <a:gd name="connsiteX13" fmla="*/ 888086 w 924268"/>
              <a:gd name="connsiteY13" fmla="*/ 85520 h 430887"/>
              <a:gd name="connsiteX14" fmla="*/ 920978 w 924268"/>
              <a:gd name="connsiteY14" fmla="*/ 148015 h 430887"/>
              <a:gd name="connsiteX15" fmla="*/ 924268 w 924268"/>
              <a:gd name="connsiteY15" fmla="*/ 217088 h 430887"/>
              <a:gd name="connsiteX16" fmla="*/ 901243 w 924268"/>
              <a:gd name="connsiteY16" fmla="*/ 302608 h 430887"/>
              <a:gd name="connsiteX17" fmla="*/ 848616 w 924268"/>
              <a:gd name="connsiteY17" fmla="*/ 365103 h 430887"/>
              <a:gd name="connsiteX18" fmla="*/ 746650 w 924268"/>
              <a:gd name="connsiteY18" fmla="*/ 407862 h 430887"/>
              <a:gd name="connsiteX19" fmla="*/ 644685 w 924268"/>
              <a:gd name="connsiteY19" fmla="*/ 430887 h 430887"/>
              <a:gd name="connsiteX20" fmla="*/ 526273 w 924268"/>
              <a:gd name="connsiteY20" fmla="*/ 427598 h 430887"/>
              <a:gd name="connsiteX21" fmla="*/ 417729 w 924268"/>
              <a:gd name="connsiteY21" fmla="*/ 407862 h 430887"/>
              <a:gd name="connsiteX22" fmla="*/ 342078 w 924268"/>
              <a:gd name="connsiteY22" fmla="*/ 365103 h 430887"/>
              <a:gd name="connsiteX23" fmla="*/ 299318 w 924268"/>
              <a:gd name="connsiteY23" fmla="*/ 289451 h 430887"/>
              <a:gd name="connsiteX24" fmla="*/ 292739 w 924268"/>
              <a:gd name="connsiteY24" fmla="*/ 226956 h 430887"/>
              <a:gd name="connsiteX25" fmla="*/ 121701 w 924268"/>
              <a:gd name="connsiteY25" fmla="*/ 233534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4268" h="430887">
                <a:moveTo>
                  <a:pt x="121701" y="233534"/>
                </a:moveTo>
                <a:lnTo>
                  <a:pt x="19735" y="223667"/>
                </a:lnTo>
                <a:lnTo>
                  <a:pt x="0" y="203931"/>
                </a:lnTo>
                <a:lnTo>
                  <a:pt x="0" y="171039"/>
                </a:lnTo>
                <a:lnTo>
                  <a:pt x="19735" y="141436"/>
                </a:lnTo>
                <a:lnTo>
                  <a:pt x="46049" y="131569"/>
                </a:lnTo>
                <a:lnTo>
                  <a:pt x="138147" y="121701"/>
                </a:lnTo>
                <a:lnTo>
                  <a:pt x="246691" y="124990"/>
                </a:lnTo>
                <a:lnTo>
                  <a:pt x="335499" y="124990"/>
                </a:lnTo>
                <a:lnTo>
                  <a:pt x="414440" y="42760"/>
                </a:lnTo>
                <a:lnTo>
                  <a:pt x="522984" y="3290"/>
                </a:lnTo>
                <a:lnTo>
                  <a:pt x="654552" y="0"/>
                </a:lnTo>
                <a:lnTo>
                  <a:pt x="812434" y="32893"/>
                </a:lnTo>
                <a:lnTo>
                  <a:pt x="888086" y="85520"/>
                </a:lnTo>
                <a:lnTo>
                  <a:pt x="920978" y="148015"/>
                </a:lnTo>
                <a:lnTo>
                  <a:pt x="924268" y="217088"/>
                </a:lnTo>
                <a:lnTo>
                  <a:pt x="901243" y="302608"/>
                </a:lnTo>
                <a:lnTo>
                  <a:pt x="848616" y="365103"/>
                </a:lnTo>
                <a:lnTo>
                  <a:pt x="746650" y="407862"/>
                </a:lnTo>
                <a:lnTo>
                  <a:pt x="644685" y="430887"/>
                </a:lnTo>
                <a:lnTo>
                  <a:pt x="526273" y="427598"/>
                </a:lnTo>
                <a:lnTo>
                  <a:pt x="417729" y="407862"/>
                </a:lnTo>
                <a:lnTo>
                  <a:pt x="342078" y="365103"/>
                </a:lnTo>
                <a:lnTo>
                  <a:pt x="299318" y="289451"/>
                </a:lnTo>
                <a:lnTo>
                  <a:pt x="292739" y="226956"/>
                </a:lnTo>
                <a:lnTo>
                  <a:pt x="121701" y="233534"/>
                </a:lnTo>
                <a:close/>
              </a:path>
            </a:pathLst>
          </a:cu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1619250" y="476250"/>
            <a:ext cx="641350" cy="298450"/>
          </a:xfrm>
          <a:custGeom>
            <a:avLst/>
            <a:gdLst>
              <a:gd name="connsiteX0" fmla="*/ 171039 w 641396"/>
              <a:gd name="connsiteY0" fmla="*/ 164460 h 299318"/>
              <a:gd name="connsiteX1" fmla="*/ 328921 w 641396"/>
              <a:gd name="connsiteY1" fmla="*/ 256558 h 299318"/>
              <a:gd name="connsiteX2" fmla="*/ 397994 w 641396"/>
              <a:gd name="connsiteY2" fmla="*/ 286161 h 299318"/>
              <a:gd name="connsiteX3" fmla="*/ 476935 w 641396"/>
              <a:gd name="connsiteY3" fmla="*/ 299318 h 299318"/>
              <a:gd name="connsiteX4" fmla="*/ 565744 w 641396"/>
              <a:gd name="connsiteY4" fmla="*/ 286161 h 299318"/>
              <a:gd name="connsiteX5" fmla="*/ 628239 w 641396"/>
              <a:gd name="connsiteY5" fmla="*/ 217087 h 299318"/>
              <a:gd name="connsiteX6" fmla="*/ 641396 w 641396"/>
              <a:gd name="connsiteY6" fmla="*/ 131568 h 299318"/>
              <a:gd name="connsiteX7" fmla="*/ 628239 w 641396"/>
              <a:gd name="connsiteY7" fmla="*/ 75651 h 299318"/>
              <a:gd name="connsiteX8" fmla="*/ 585479 w 641396"/>
              <a:gd name="connsiteY8" fmla="*/ 26313 h 299318"/>
              <a:gd name="connsiteX9" fmla="*/ 516406 w 641396"/>
              <a:gd name="connsiteY9" fmla="*/ 3289 h 299318"/>
              <a:gd name="connsiteX10" fmla="*/ 447332 w 641396"/>
              <a:gd name="connsiteY10" fmla="*/ 0 h 299318"/>
              <a:gd name="connsiteX11" fmla="*/ 388127 w 641396"/>
              <a:gd name="connsiteY11" fmla="*/ 26313 h 299318"/>
              <a:gd name="connsiteX12" fmla="*/ 273004 w 641396"/>
              <a:gd name="connsiteY12" fmla="*/ 128279 h 299318"/>
              <a:gd name="connsiteX13" fmla="*/ 177617 w 641396"/>
              <a:gd name="connsiteY13" fmla="*/ 78941 h 299318"/>
              <a:gd name="connsiteX14" fmla="*/ 92098 w 641396"/>
              <a:gd name="connsiteY14" fmla="*/ 52627 h 299318"/>
              <a:gd name="connsiteX15" fmla="*/ 29603 w 641396"/>
              <a:gd name="connsiteY15" fmla="*/ 42759 h 299318"/>
              <a:gd name="connsiteX16" fmla="*/ 3289 w 641396"/>
              <a:gd name="connsiteY16" fmla="*/ 72362 h 299318"/>
              <a:gd name="connsiteX17" fmla="*/ 0 w 641396"/>
              <a:gd name="connsiteY17" fmla="*/ 111833 h 299318"/>
              <a:gd name="connsiteX18" fmla="*/ 65784 w 641396"/>
              <a:gd name="connsiteY18" fmla="*/ 134857 h 299318"/>
              <a:gd name="connsiteX19" fmla="*/ 171039 w 641396"/>
              <a:gd name="connsiteY19" fmla="*/ 164460 h 29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396" h="299318">
                <a:moveTo>
                  <a:pt x="171039" y="164460"/>
                </a:moveTo>
                <a:lnTo>
                  <a:pt x="328921" y="256558"/>
                </a:lnTo>
                <a:lnTo>
                  <a:pt x="397994" y="286161"/>
                </a:lnTo>
                <a:lnTo>
                  <a:pt x="476935" y="299318"/>
                </a:lnTo>
                <a:lnTo>
                  <a:pt x="565744" y="286161"/>
                </a:lnTo>
                <a:lnTo>
                  <a:pt x="628239" y="217087"/>
                </a:lnTo>
                <a:lnTo>
                  <a:pt x="641396" y="131568"/>
                </a:lnTo>
                <a:lnTo>
                  <a:pt x="628239" y="75651"/>
                </a:lnTo>
                <a:lnTo>
                  <a:pt x="585479" y="26313"/>
                </a:lnTo>
                <a:lnTo>
                  <a:pt x="516406" y="3289"/>
                </a:lnTo>
                <a:lnTo>
                  <a:pt x="447332" y="0"/>
                </a:lnTo>
                <a:lnTo>
                  <a:pt x="388127" y="26313"/>
                </a:lnTo>
                <a:lnTo>
                  <a:pt x="273004" y="128279"/>
                </a:lnTo>
                <a:lnTo>
                  <a:pt x="177617" y="78941"/>
                </a:lnTo>
                <a:lnTo>
                  <a:pt x="92098" y="52627"/>
                </a:lnTo>
                <a:lnTo>
                  <a:pt x="29603" y="42759"/>
                </a:lnTo>
                <a:lnTo>
                  <a:pt x="3289" y="72362"/>
                </a:lnTo>
                <a:lnTo>
                  <a:pt x="0" y="111833"/>
                </a:lnTo>
                <a:lnTo>
                  <a:pt x="65784" y="134857"/>
                </a:lnTo>
                <a:lnTo>
                  <a:pt x="171039" y="164460"/>
                </a:lnTo>
                <a:close/>
              </a:path>
            </a:pathLst>
          </a:cu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2249488" y="15875"/>
            <a:ext cx="304800" cy="460375"/>
          </a:xfrm>
          <a:custGeom>
            <a:avLst/>
            <a:gdLst>
              <a:gd name="connsiteX0" fmla="*/ 240507 w 304800"/>
              <a:gd name="connsiteY0" fmla="*/ 11906 h 459581"/>
              <a:gd name="connsiteX1" fmla="*/ 166688 w 304800"/>
              <a:gd name="connsiteY1" fmla="*/ 114300 h 459581"/>
              <a:gd name="connsiteX2" fmla="*/ 90488 w 304800"/>
              <a:gd name="connsiteY2" fmla="*/ 204787 h 459581"/>
              <a:gd name="connsiteX3" fmla="*/ 35719 w 304800"/>
              <a:gd name="connsiteY3" fmla="*/ 269081 h 459581"/>
              <a:gd name="connsiteX4" fmla="*/ 14288 w 304800"/>
              <a:gd name="connsiteY4" fmla="*/ 304800 h 459581"/>
              <a:gd name="connsiteX5" fmla="*/ 4763 w 304800"/>
              <a:gd name="connsiteY5" fmla="*/ 335756 h 459581"/>
              <a:gd name="connsiteX6" fmla="*/ 0 w 304800"/>
              <a:gd name="connsiteY6" fmla="*/ 376237 h 459581"/>
              <a:gd name="connsiteX7" fmla="*/ 35719 w 304800"/>
              <a:gd name="connsiteY7" fmla="*/ 404812 h 459581"/>
              <a:gd name="connsiteX8" fmla="*/ 69057 w 304800"/>
              <a:gd name="connsiteY8" fmla="*/ 445293 h 459581"/>
              <a:gd name="connsiteX9" fmla="*/ 135732 w 304800"/>
              <a:gd name="connsiteY9" fmla="*/ 459581 h 459581"/>
              <a:gd name="connsiteX10" fmla="*/ 195263 w 304800"/>
              <a:gd name="connsiteY10" fmla="*/ 459581 h 459581"/>
              <a:gd name="connsiteX11" fmla="*/ 245269 w 304800"/>
              <a:gd name="connsiteY11" fmla="*/ 440531 h 459581"/>
              <a:gd name="connsiteX12" fmla="*/ 276225 w 304800"/>
              <a:gd name="connsiteY12" fmla="*/ 400050 h 459581"/>
              <a:gd name="connsiteX13" fmla="*/ 295275 w 304800"/>
              <a:gd name="connsiteY13" fmla="*/ 352425 h 459581"/>
              <a:gd name="connsiteX14" fmla="*/ 290513 w 304800"/>
              <a:gd name="connsiteY14" fmla="*/ 295275 h 459581"/>
              <a:gd name="connsiteX15" fmla="*/ 280988 w 304800"/>
              <a:gd name="connsiteY15" fmla="*/ 257175 h 459581"/>
              <a:gd name="connsiteX16" fmla="*/ 250032 w 304800"/>
              <a:gd name="connsiteY16" fmla="*/ 228600 h 459581"/>
              <a:gd name="connsiteX17" fmla="*/ 192882 w 304800"/>
              <a:gd name="connsiteY17" fmla="*/ 190500 h 459581"/>
              <a:gd name="connsiteX18" fmla="*/ 273844 w 304800"/>
              <a:gd name="connsiteY18" fmla="*/ 80962 h 459581"/>
              <a:gd name="connsiteX19" fmla="*/ 304800 w 304800"/>
              <a:gd name="connsiteY19" fmla="*/ 30956 h 459581"/>
              <a:gd name="connsiteX20" fmla="*/ 297657 w 304800"/>
              <a:gd name="connsiteY20" fmla="*/ 0 h 459581"/>
              <a:gd name="connsiteX21" fmla="*/ 240507 w 304800"/>
              <a:gd name="connsiteY21" fmla="*/ 11906 h 459581"/>
              <a:gd name="connsiteX0" fmla="*/ 240507 w 304800"/>
              <a:gd name="connsiteY0" fmla="*/ 11906 h 459581"/>
              <a:gd name="connsiteX1" fmla="*/ 166688 w 304800"/>
              <a:gd name="connsiteY1" fmla="*/ 114300 h 459581"/>
              <a:gd name="connsiteX2" fmla="*/ 90488 w 304800"/>
              <a:gd name="connsiteY2" fmla="*/ 204787 h 459581"/>
              <a:gd name="connsiteX3" fmla="*/ 35719 w 304800"/>
              <a:gd name="connsiteY3" fmla="*/ 269081 h 459581"/>
              <a:gd name="connsiteX4" fmla="*/ 14288 w 304800"/>
              <a:gd name="connsiteY4" fmla="*/ 304800 h 459581"/>
              <a:gd name="connsiteX5" fmla="*/ 4763 w 304800"/>
              <a:gd name="connsiteY5" fmla="*/ 335756 h 459581"/>
              <a:gd name="connsiteX6" fmla="*/ 0 w 304800"/>
              <a:gd name="connsiteY6" fmla="*/ 376237 h 459581"/>
              <a:gd name="connsiteX7" fmla="*/ 17463 w 304800"/>
              <a:gd name="connsiteY7" fmla="*/ 364058 h 459581"/>
              <a:gd name="connsiteX8" fmla="*/ 69057 w 304800"/>
              <a:gd name="connsiteY8" fmla="*/ 445293 h 459581"/>
              <a:gd name="connsiteX9" fmla="*/ 135732 w 304800"/>
              <a:gd name="connsiteY9" fmla="*/ 459581 h 459581"/>
              <a:gd name="connsiteX10" fmla="*/ 195263 w 304800"/>
              <a:gd name="connsiteY10" fmla="*/ 459581 h 459581"/>
              <a:gd name="connsiteX11" fmla="*/ 245269 w 304800"/>
              <a:gd name="connsiteY11" fmla="*/ 440531 h 459581"/>
              <a:gd name="connsiteX12" fmla="*/ 276225 w 304800"/>
              <a:gd name="connsiteY12" fmla="*/ 400050 h 459581"/>
              <a:gd name="connsiteX13" fmla="*/ 295275 w 304800"/>
              <a:gd name="connsiteY13" fmla="*/ 352425 h 459581"/>
              <a:gd name="connsiteX14" fmla="*/ 290513 w 304800"/>
              <a:gd name="connsiteY14" fmla="*/ 295275 h 459581"/>
              <a:gd name="connsiteX15" fmla="*/ 280988 w 304800"/>
              <a:gd name="connsiteY15" fmla="*/ 257175 h 459581"/>
              <a:gd name="connsiteX16" fmla="*/ 250032 w 304800"/>
              <a:gd name="connsiteY16" fmla="*/ 228600 h 459581"/>
              <a:gd name="connsiteX17" fmla="*/ 192882 w 304800"/>
              <a:gd name="connsiteY17" fmla="*/ 190500 h 459581"/>
              <a:gd name="connsiteX18" fmla="*/ 273844 w 304800"/>
              <a:gd name="connsiteY18" fmla="*/ 80962 h 459581"/>
              <a:gd name="connsiteX19" fmla="*/ 304800 w 304800"/>
              <a:gd name="connsiteY19" fmla="*/ 30956 h 459581"/>
              <a:gd name="connsiteX20" fmla="*/ 297657 w 304800"/>
              <a:gd name="connsiteY20" fmla="*/ 0 h 459581"/>
              <a:gd name="connsiteX21" fmla="*/ 240507 w 304800"/>
              <a:gd name="connsiteY21" fmla="*/ 11906 h 459581"/>
              <a:gd name="connsiteX0" fmla="*/ 240507 w 304800"/>
              <a:gd name="connsiteY0" fmla="*/ 11906 h 459581"/>
              <a:gd name="connsiteX1" fmla="*/ 166688 w 304800"/>
              <a:gd name="connsiteY1" fmla="*/ 114300 h 459581"/>
              <a:gd name="connsiteX2" fmla="*/ 90488 w 304800"/>
              <a:gd name="connsiteY2" fmla="*/ 204787 h 459581"/>
              <a:gd name="connsiteX3" fmla="*/ 35719 w 304800"/>
              <a:gd name="connsiteY3" fmla="*/ 269081 h 459581"/>
              <a:gd name="connsiteX4" fmla="*/ 14288 w 304800"/>
              <a:gd name="connsiteY4" fmla="*/ 304800 h 459581"/>
              <a:gd name="connsiteX5" fmla="*/ 4763 w 304800"/>
              <a:gd name="connsiteY5" fmla="*/ 335756 h 459581"/>
              <a:gd name="connsiteX6" fmla="*/ 0 w 304800"/>
              <a:gd name="connsiteY6" fmla="*/ 376237 h 459581"/>
              <a:gd name="connsiteX7" fmla="*/ 17463 w 304800"/>
              <a:gd name="connsiteY7" fmla="*/ 436066 h 459581"/>
              <a:gd name="connsiteX8" fmla="*/ 69057 w 304800"/>
              <a:gd name="connsiteY8" fmla="*/ 445293 h 459581"/>
              <a:gd name="connsiteX9" fmla="*/ 135732 w 304800"/>
              <a:gd name="connsiteY9" fmla="*/ 459581 h 459581"/>
              <a:gd name="connsiteX10" fmla="*/ 195263 w 304800"/>
              <a:gd name="connsiteY10" fmla="*/ 459581 h 459581"/>
              <a:gd name="connsiteX11" fmla="*/ 245269 w 304800"/>
              <a:gd name="connsiteY11" fmla="*/ 440531 h 459581"/>
              <a:gd name="connsiteX12" fmla="*/ 276225 w 304800"/>
              <a:gd name="connsiteY12" fmla="*/ 400050 h 459581"/>
              <a:gd name="connsiteX13" fmla="*/ 295275 w 304800"/>
              <a:gd name="connsiteY13" fmla="*/ 352425 h 459581"/>
              <a:gd name="connsiteX14" fmla="*/ 290513 w 304800"/>
              <a:gd name="connsiteY14" fmla="*/ 295275 h 459581"/>
              <a:gd name="connsiteX15" fmla="*/ 280988 w 304800"/>
              <a:gd name="connsiteY15" fmla="*/ 257175 h 459581"/>
              <a:gd name="connsiteX16" fmla="*/ 250032 w 304800"/>
              <a:gd name="connsiteY16" fmla="*/ 228600 h 459581"/>
              <a:gd name="connsiteX17" fmla="*/ 192882 w 304800"/>
              <a:gd name="connsiteY17" fmla="*/ 190500 h 459581"/>
              <a:gd name="connsiteX18" fmla="*/ 273844 w 304800"/>
              <a:gd name="connsiteY18" fmla="*/ 80962 h 459581"/>
              <a:gd name="connsiteX19" fmla="*/ 304800 w 304800"/>
              <a:gd name="connsiteY19" fmla="*/ 30956 h 459581"/>
              <a:gd name="connsiteX20" fmla="*/ 297657 w 304800"/>
              <a:gd name="connsiteY20" fmla="*/ 0 h 459581"/>
              <a:gd name="connsiteX21" fmla="*/ 240507 w 304800"/>
              <a:gd name="connsiteY21" fmla="*/ 11906 h 459581"/>
              <a:gd name="connsiteX0" fmla="*/ 240507 w 304800"/>
              <a:gd name="connsiteY0" fmla="*/ 11906 h 459581"/>
              <a:gd name="connsiteX1" fmla="*/ 166688 w 304800"/>
              <a:gd name="connsiteY1" fmla="*/ 114300 h 459581"/>
              <a:gd name="connsiteX2" fmla="*/ 90488 w 304800"/>
              <a:gd name="connsiteY2" fmla="*/ 204787 h 459581"/>
              <a:gd name="connsiteX3" fmla="*/ 35719 w 304800"/>
              <a:gd name="connsiteY3" fmla="*/ 269081 h 459581"/>
              <a:gd name="connsiteX4" fmla="*/ 14288 w 304800"/>
              <a:gd name="connsiteY4" fmla="*/ 304800 h 459581"/>
              <a:gd name="connsiteX5" fmla="*/ 4763 w 304800"/>
              <a:gd name="connsiteY5" fmla="*/ 335756 h 459581"/>
              <a:gd name="connsiteX6" fmla="*/ 0 w 304800"/>
              <a:gd name="connsiteY6" fmla="*/ 376237 h 459581"/>
              <a:gd name="connsiteX7" fmla="*/ 17463 w 304800"/>
              <a:gd name="connsiteY7" fmla="*/ 436066 h 459581"/>
              <a:gd name="connsiteX8" fmla="*/ 69057 w 304800"/>
              <a:gd name="connsiteY8" fmla="*/ 445293 h 459581"/>
              <a:gd name="connsiteX9" fmla="*/ 135732 w 304800"/>
              <a:gd name="connsiteY9" fmla="*/ 459581 h 459581"/>
              <a:gd name="connsiteX10" fmla="*/ 195263 w 304800"/>
              <a:gd name="connsiteY10" fmla="*/ 459581 h 459581"/>
              <a:gd name="connsiteX11" fmla="*/ 245269 w 304800"/>
              <a:gd name="connsiteY11" fmla="*/ 440531 h 459581"/>
              <a:gd name="connsiteX12" fmla="*/ 276225 w 304800"/>
              <a:gd name="connsiteY12" fmla="*/ 400050 h 459581"/>
              <a:gd name="connsiteX13" fmla="*/ 295275 w 304800"/>
              <a:gd name="connsiteY13" fmla="*/ 352425 h 459581"/>
              <a:gd name="connsiteX14" fmla="*/ 290513 w 304800"/>
              <a:gd name="connsiteY14" fmla="*/ 295275 h 459581"/>
              <a:gd name="connsiteX15" fmla="*/ 280988 w 304800"/>
              <a:gd name="connsiteY15" fmla="*/ 257175 h 459581"/>
              <a:gd name="connsiteX16" fmla="*/ 250032 w 304800"/>
              <a:gd name="connsiteY16" fmla="*/ 228600 h 459581"/>
              <a:gd name="connsiteX17" fmla="*/ 192882 w 304800"/>
              <a:gd name="connsiteY17" fmla="*/ 190500 h 459581"/>
              <a:gd name="connsiteX18" fmla="*/ 273844 w 304800"/>
              <a:gd name="connsiteY18" fmla="*/ 80962 h 459581"/>
              <a:gd name="connsiteX19" fmla="*/ 304800 w 304800"/>
              <a:gd name="connsiteY19" fmla="*/ 30956 h 459581"/>
              <a:gd name="connsiteX20" fmla="*/ 297657 w 304800"/>
              <a:gd name="connsiteY20" fmla="*/ 0 h 459581"/>
              <a:gd name="connsiteX21" fmla="*/ 240507 w 304800"/>
              <a:gd name="connsiteY21" fmla="*/ 11906 h 459581"/>
              <a:gd name="connsiteX0" fmla="*/ 240507 w 304800"/>
              <a:gd name="connsiteY0" fmla="*/ 11906 h 459581"/>
              <a:gd name="connsiteX1" fmla="*/ 166688 w 304800"/>
              <a:gd name="connsiteY1" fmla="*/ 114300 h 459581"/>
              <a:gd name="connsiteX2" fmla="*/ 90488 w 304800"/>
              <a:gd name="connsiteY2" fmla="*/ 204787 h 459581"/>
              <a:gd name="connsiteX3" fmla="*/ 35719 w 304800"/>
              <a:gd name="connsiteY3" fmla="*/ 269081 h 459581"/>
              <a:gd name="connsiteX4" fmla="*/ 14288 w 304800"/>
              <a:gd name="connsiteY4" fmla="*/ 304800 h 459581"/>
              <a:gd name="connsiteX5" fmla="*/ 4763 w 304800"/>
              <a:gd name="connsiteY5" fmla="*/ 335756 h 459581"/>
              <a:gd name="connsiteX6" fmla="*/ 0 w 304800"/>
              <a:gd name="connsiteY6" fmla="*/ 376237 h 459581"/>
              <a:gd name="connsiteX7" fmla="*/ 17463 w 304800"/>
              <a:gd name="connsiteY7" fmla="*/ 436066 h 459581"/>
              <a:gd name="connsiteX8" fmla="*/ 69057 w 304800"/>
              <a:gd name="connsiteY8" fmla="*/ 445293 h 459581"/>
              <a:gd name="connsiteX9" fmla="*/ 135732 w 304800"/>
              <a:gd name="connsiteY9" fmla="*/ 459581 h 459581"/>
              <a:gd name="connsiteX10" fmla="*/ 195263 w 304800"/>
              <a:gd name="connsiteY10" fmla="*/ 459581 h 459581"/>
              <a:gd name="connsiteX11" fmla="*/ 245269 w 304800"/>
              <a:gd name="connsiteY11" fmla="*/ 440531 h 459581"/>
              <a:gd name="connsiteX12" fmla="*/ 276225 w 304800"/>
              <a:gd name="connsiteY12" fmla="*/ 400050 h 459581"/>
              <a:gd name="connsiteX13" fmla="*/ 295275 w 304800"/>
              <a:gd name="connsiteY13" fmla="*/ 352425 h 459581"/>
              <a:gd name="connsiteX14" fmla="*/ 290513 w 304800"/>
              <a:gd name="connsiteY14" fmla="*/ 295275 h 459581"/>
              <a:gd name="connsiteX15" fmla="*/ 280988 w 304800"/>
              <a:gd name="connsiteY15" fmla="*/ 257175 h 459581"/>
              <a:gd name="connsiteX16" fmla="*/ 250032 w 304800"/>
              <a:gd name="connsiteY16" fmla="*/ 228600 h 459581"/>
              <a:gd name="connsiteX17" fmla="*/ 192882 w 304800"/>
              <a:gd name="connsiteY17" fmla="*/ 190500 h 459581"/>
              <a:gd name="connsiteX18" fmla="*/ 273844 w 304800"/>
              <a:gd name="connsiteY18" fmla="*/ 80962 h 459581"/>
              <a:gd name="connsiteX19" fmla="*/ 304800 w 304800"/>
              <a:gd name="connsiteY19" fmla="*/ 30956 h 459581"/>
              <a:gd name="connsiteX20" fmla="*/ 297657 w 304800"/>
              <a:gd name="connsiteY20" fmla="*/ 0 h 459581"/>
              <a:gd name="connsiteX21" fmla="*/ 240507 w 304800"/>
              <a:gd name="connsiteY21" fmla="*/ 11906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4800" h="459581">
                <a:moveTo>
                  <a:pt x="240507" y="11906"/>
                </a:moveTo>
                <a:lnTo>
                  <a:pt x="166688" y="114300"/>
                </a:lnTo>
                <a:lnTo>
                  <a:pt x="90488" y="204787"/>
                </a:lnTo>
                <a:lnTo>
                  <a:pt x="35719" y="269081"/>
                </a:lnTo>
                <a:lnTo>
                  <a:pt x="14288" y="304800"/>
                </a:lnTo>
                <a:lnTo>
                  <a:pt x="4763" y="335756"/>
                </a:lnTo>
                <a:lnTo>
                  <a:pt x="0" y="376237"/>
                </a:lnTo>
                <a:lnTo>
                  <a:pt x="17463" y="436066"/>
                </a:lnTo>
                <a:lnTo>
                  <a:pt x="69057" y="445293"/>
                </a:lnTo>
                <a:lnTo>
                  <a:pt x="135732" y="459581"/>
                </a:lnTo>
                <a:lnTo>
                  <a:pt x="195263" y="459581"/>
                </a:lnTo>
                <a:lnTo>
                  <a:pt x="245269" y="440531"/>
                </a:lnTo>
                <a:lnTo>
                  <a:pt x="276225" y="400050"/>
                </a:lnTo>
                <a:lnTo>
                  <a:pt x="295275" y="352425"/>
                </a:lnTo>
                <a:lnTo>
                  <a:pt x="290513" y="295275"/>
                </a:lnTo>
                <a:lnTo>
                  <a:pt x="280988" y="257175"/>
                </a:lnTo>
                <a:lnTo>
                  <a:pt x="250032" y="228600"/>
                </a:lnTo>
                <a:lnTo>
                  <a:pt x="192882" y="190500"/>
                </a:lnTo>
                <a:lnTo>
                  <a:pt x="273844" y="80962"/>
                </a:lnTo>
                <a:lnTo>
                  <a:pt x="304800" y="30956"/>
                </a:lnTo>
                <a:lnTo>
                  <a:pt x="297657" y="0"/>
                </a:lnTo>
                <a:lnTo>
                  <a:pt x="240507" y="11906"/>
                </a:lnTo>
                <a:close/>
              </a:path>
            </a:pathLst>
          </a:cu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Freihandform 27"/>
          <p:cNvSpPr/>
          <p:nvPr/>
        </p:nvSpPr>
        <p:spPr>
          <a:xfrm>
            <a:off x="2700338" y="0"/>
            <a:ext cx="315912" cy="501650"/>
          </a:xfrm>
          <a:custGeom>
            <a:avLst/>
            <a:gdLst>
              <a:gd name="connsiteX0" fmla="*/ 183356 w 316706"/>
              <a:gd name="connsiteY0" fmla="*/ 111918 h 502443"/>
              <a:gd name="connsiteX1" fmla="*/ 216694 w 316706"/>
              <a:gd name="connsiteY1" fmla="*/ 190500 h 502443"/>
              <a:gd name="connsiteX2" fmla="*/ 276225 w 316706"/>
              <a:gd name="connsiteY2" fmla="*/ 261937 h 502443"/>
              <a:gd name="connsiteX3" fmla="*/ 307181 w 316706"/>
              <a:gd name="connsiteY3" fmla="*/ 314325 h 502443"/>
              <a:gd name="connsiteX4" fmla="*/ 316706 w 316706"/>
              <a:gd name="connsiteY4" fmla="*/ 373856 h 502443"/>
              <a:gd name="connsiteX5" fmla="*/ 297656 w 316706"/>
              <a:gd name="connsiteY5" fmla="*/ 431006 h 502443"/>
              <a:gd name="connsiteX6" fmla="*/ 257175 w 316706"/>
              <a:gd name="connsiteY6" fmla="*/ 473868 h 502443"/>
              <a:gd name="connsiteX7" fmla="*/ 202406 w 316706"/>
              <a:gd name="connsiteY7" fmla="*/ 495300 h 502443"/>
              <a:gd name="connsiteX8" fmla="*/ 138113 w 316706"/>
              <a:gd name="connsiteY8" fmla="*/ 502443 h 502443"/>
              <a:gd name="connsiteX9" fmla="*/ 80963 w 316706"/>
              <a:gd name="connsiteY9" fmla="*/ 488156 h 502443"/>
              <a:gd name="connsiteX10" fmla="*/ 14288 w 316706"/>
              <a:gd name="connsiteY10" fmla="*/ 447675 h 502443"/>
              <a:gd name="connsiteX11" fmla="*/ 0 w 316706"/>
              <a:gd name="connsiteY11" fmla="*/ 390525 h 502443"/>
              <a:gd name="connsiteX12" fmla="*/ 16669 w 316706"/>
              <a:gd name="connsiteY12" fmla="*/ 316706 h 502443"/>
              <a:gd name="connsiteX13" fmla="*/ 64294 w 316706"/>
              <a:gd name="connsiteY13" fmla="*/ 259556 h 502443"/>
              <a:gd name="connsiteX14" fmla="*/ 126206 w 316706"/>
              <a:gd name="connsiteY14" fmla="*/ 240506 h 502443"/>
              <a:gd name="connsiteX15" fmla="*/ 150019 w 316706"/>
              <a:gd name="connsiteY15" fmla="*/ 228600 h 502443"/>
              <a:gd name="connsiteX16" fmla="*/ 111919 w 316706"/>
              <a:gd name="connsiteY16" fmla="*/ 126206 h 502443"/>
              <a:gd name="connsiteX17" fmla="*/ 102394 w 316706"/>
              <a:gd name="connsiteY17" fmla="*/ 71437 h 502443"/>
              <a:gd name="connsiteX18" fmla="*/ 100013 w 316706"/>
              <a:gd name="connsiteY18" fmla="*/ 28575 h 502443"/>
              <a:gd name="connsiteX19" fmla="*/ 111919 w 316706"/>
              <a:gd name="connsiteY19" fmla="*/ 4762 h 502443"/>
              <a:gd name="connsiteX20" fmla="*/ 142875 w 316706"/>
              <a:gd name="connsiteY20" fmla="*/ 0 h 502443"/>
              <a:gd name="connsiteX21" fmla="*/ 166688 w 316706"/>
              <a:gd name="connsiteY21" fmla="*/ 11906 h 502443"/>
              <a:gd name="connsiteX22" fmla="*/ 171450 w 316706"/>
              <a:gd name="connsiteY22" fmla="*/ 50006 h 502443"/>
              <a:gd name="connsiteX23" fmla="*/ 183356 w 316706"/>
              <a:gd name="connsiteY23" fmla="*/ 111918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6706" h="502443">
                <a:moveTo>
                  <a:pt x="183356" y="111918"/>
                </a:moveTo>
                <a:lnTo>
                  <a:pt x="216694" y="190500"/>
                </a:lnTo>
                <a:lnTo>
                  <a:pt x="276225" y="261937"/>
                </a:lnTo>
                <a:lnTo>
                  <a:pt x="307181" y="314325"/>
                </a:lnTo>
                <a:lnTo>
                  <a:pt x="316706" y="373856"/>
                </a:lnTo>
                <a:lnTo>
                  <a:pt x="297656" y="431006"/>
                </a:lnTo>
                <a:lnTo>
                  <a:pt x="257175" y="473868"/>
                </a:lnTo>
                <a:lnTo>
                  <a:pt x="202406" y="495300"/>
                </a:lnTo>
                <a:lnTo>
                  <a:pt x="138113" y="502443"/>
                </a:lnTo>
                <a:lnTo>
                  <a:pt x="80963" y="488156"/>
                </a:lnTo>
                <a:lnTo>
                  <a:pt x="14288" y="447675"/>
                </a:lnTo>
                <a:lnTo>
                  <a:pt x="0" y="390525"/>
                </a:lnTo>
                <a:lnTo>
                  <a:pt x="16669" y="316706"/>
                </a:lnTo>
                <a:lnTo>
                  <a:pt x="64294" y="259556"/>
                </a:lnTo>
                <a:lnTo>
                  <a:pt x="126206" y="240506"/>
                </a:lnTo>
                <a:lnTo>
                  <a:pt x="150019" y="228600"/>
                </a:lnTo>
                <a:lnTo>
                  <a:pt x="111919" y="126206"/>
                </a:lnTo>
                <a:lnTo>
                  <a:pt x="102394" y="71437"/>
                </a:lnTo>
                <a:lnTo>
                  <a:pt x="100013" y="28575"/>
                </a:lnTo>
                <a:lnTo>
                  <a:pt x="111919" y="4762"/>
                </a:lnTo>
                <a:lnTo>
                  <a:pt x="142875" y="0"/>
                </a:lnTo>
                <a:lnTo>
                  <a:pt x="166688" y="11906"/>
                </a:lnTo>
                <a:lnTo>
                  <a:pt x="171450" y="50006"/>
                </a:lnTo>
                <a:lnTo>
                  <a:pt x="183356" y="111918"/>
                </a:lnTo>
                <a:close/>
              </a:path>
            </a:pathLst>
          </a:custGeom>
          <a:blipFill>
            <a:blip r:embed="rId1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4579938" y="377825"/>
            <a:ext cx="920750" cy="1071563"/>
          </a:xfrm>
          <a:custGeom>
            <a:avLst/>
            <a:gdLst>
              <a:gd name="connsiteX0" fmla="*/ 50488 w 920010"/>
              <a:gd name="connsiteY0" fmla="*/ 0 h 1071475"/>
              <a:gd name="connsiteX1" fmla="*/ 11219 w 920010"/>
              <a:gd name="connsiteY1" fmla="*/ 36464 h 1071475"/>
              <a:gd name="connsiteX2" fmla="*/ 0 w 920010"/>
              <a:gd name="connsiteY2" fmla="*/ 67318 h 1071475"/>
              <a:gd name="connsiteX3" fmla="*/ 8414 w 920010"/>
              <a:gd name="connsiteY3" fmla="*/ 95367 h 1071475"/>
              <a:gd name="connsiteX4" fmla="*/ 61708 w 920010"/>
              <a:gd name="connsiteY4" fmla="*/ 137441 h 1071475"/>
              <a:gd name="connsiteX5" fmla="*/ 115001 w 920010"/>
              <a:gd name="connsiteY5" fmla="*/ 176709 h 1071475"/>
              <a:gd name="connsiteX6" fmla="*/ 120611 w 920010"/>
              <a:gd name="connsiteY6" fmla="*/ 199149 h 1071475"/>
              <a:gd name="connsiteX7" fmla="*/ 117806 w 920010"/>
              <a:gd name="connsiteY7" fmla="*/ 389882 h 1071475"/>
              <a:gd name="connsiteX8" fmla="*/ 117806 w 920010"/>
              <a:gd name="connsiteY8" fmla="*/ 633909 h 1071475"/>
              <a:gd name="connsiteX9" fmla="*/ 117806 w 920010"/>
              <a:gd name="connsiteY9" fmla="*/ 729276 h 1071475"/>
              <a:gd name="connsiteX10" fmla="*/ 131830 w 920010"/>
              <a:gd name="connsiteY10" fmla="*/ 819033 h 1071475"/>
              <a:gd name="connsiteX11" fmla="*/ 159879 w 920010"/>
              <a:gd name="connsiteY11" fmla="*/ 900376 h 1071475"/>
              <a:gd name="connsiteX12" fmla="*/ 187929 w 920010"/>
              <a:gd name="connsiteY12" fmla="*/ 962084 h 1071475"/>
              <a:gd name="connsiteX13" fmla="*/ 252441 w 920010"/>
              <a:gd name="connsiteY13" fmla="*/ 1023792 h 1071475"/>
              <a:gd name="connsiteX14" fmla="*/ 375857 w 920010"/>
              <a:gd name="connsiteY14" fmla="*/ 1068670 h 1071475"/>
              <a:gd name="connsiteX15" fmla="*/ 471224 w 920010"/>
              <a:gd name="connsiteY15" fmla="*/ 1071475 h 1071475"/>
              <a:gd name="connsiteX16" fmla="*/ 600250 w 920010"/>
              <a:gd name="connsiteY16" fmla="*/ 1065865 h 1071475"/>
              <a:gd name="connsiteX17" fmla="*/ 684397 w 920010"/>
              <a:gd name="connsiteY17" fmla="*/ 1040621 h 1071475"/>
              <a:gd name="connsiteX18" fmla="*/ 765740 w 920010"/>
              <a:gd name="connsiteY18" fmla="*/ 998547 h 1071475"/>
              <a:gd name="connsiteX19" fmla="*/ 841472 w 920010"/>
              <a:gd name="connsiteY19" fmla="*/ 948059 h 1071475"/>
              <a:gd name="connsiteX20" fmla="*/ 886351 w 920010"/>
              <a:gd name="connsiteY20" fmla="*/ 886351 h 1071475"/>
              <a:gd name="connsiteX21" fmla="*/ 920010 w 920010"/>
              <a:gd name="connsiteY21" fmla="*/ 765740 h 1071475"/>
              <a:gd name="connsiteX22" fmla="*/ 917205 w 920010"/>
              <a:gd name="connsiteY22" fmla="*/ 659154 h 1071475"/>
              <a:gd name="connsiteX23" fmla="*/ 897570 w 920010"/>
              <a:gd name="connsiteY23" fmla="*/ 577811 h 1071475"/>
              <a:gd name="connsiteX24" fmla="*/ 858302 w 920010"/>
              <a:gd name="connsiteY24" fmla="*/ 513298 h 1071475"/>
              <a:gd name="connsiteX25" fmla="*/ 737691 w 920010"/>
              <a:gd name="connsiteY25" fmla="*/ 417932 h 1071475"/>
              <a:gd name="connsiteX26" fmla="*/ 468419 w 920010"/>
              <a:gd name="connsiteY26" fmla="*/ 238417 h 1071475"/>
              <a:gd name="connsiteX27" fmla="*/ 224392 w 920010"/>
              <a:gd name="connsiteY27" fmla="*/ 98172 h 1071475"/>
              <a:gd name="connsiteX28" fmla="*/ 103781 w 920010"/>
              <a:gd name="connsiteY28" fmla="*/ 19635 h 1071475"/>
              <a:gd name="connsiteX29" fmla="*/ 50488 w 920010"/>
              <a:gd name="connsiteY29" fmla="*/ 0 h 10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20010" h="1071475">
                <a:moveTo>
                  <a:pt x="50488" y="0"/>
                </a:moveTo>
                <a:lnTo>
                  <a:pt x="11219" y="36464"/>
                </a:lnTo>
                <a:lnTo>
                  <a:pt x="0" y="67318"/>
                </a:lnTo>
                <a:lnTo>
                  <a:pt x="8414" y="95367"/>
                </a:lnTo>
                <a:lnTo>
                  <a:pt x="61708" y="137441"/>
                </a:lnTo>
                <a:lnTo>
                  <a:pt x="115001" y="176709"/>
                </a:lnTo>
                <a:lnTo>
                  <a:pt x="120611" y="199149"/>
                </a:lnTo>
                <a:lnTo>
                  <a:pt x="117806" y="389882"/>
                </a:lnTo>
                <a:lnTo>
                  <a:pt x="117806" y="633909"/>
                </a:lnTo>
                <a:lnTo>
                  <a:pt x="117806" y="729276"/>
                </a:lnTo>
                <a:lnTo>
                  <a:pt x="131830" y="819033"/>
                </a:lnTo>
                <a:lnTo>
                  <a:pt x="159879" y="900376"/>
                </a:lnTo>
                <a:lnTo>
                  <a:pt x="187929" y="962084"/>
                </a:lnTo>
                <a:lnTo>
                  <a:pt x="252441" y="1023792"/>
                </a:lnTo>
                <a:lnTo>
                  <a:pt x="375857" y="1068670"/>
                </a:lnTo>
                <a:lnTo>
                  <a:pt x="471224" y="1071475"/>
                </a:lnTo>
                <a:lnTo>
                  <a:pt x="600250" y="1065865"/>
                </a:lnTo>
                <a:lnTo>
                  <a:pt x="684397" y="1040621"/>
                </a:lnTo>
                <a:lnTo>
                  <a:pt x="765740" y="998547"/>
                </a:lnTo>
                <a:lnTo>
                  <a:pt x="841472" y="948059"/>
                </a:lnTo>
                <a:lnTo>
                  <a:pt x="886351" y="886351"/>
                </a:lnTo>
                <a:lnTo>
                  <a:pt x="920010" y="765740"/>
                </a:lnTo>
                <a:lnTo>
                  <a:pt x="917205" y="659154"/>
                </a:lnTo>
                <a:lnTo>
                  <a:pt x="897570" y="577811"/>
                </a:lnTo>
                <a:lnTo>
                  <a:pt x="858302" y="513298"/>
                </a:lnTo>
                <a:lnTo>
                  <a:pt x="737691" y="417932"/>
                </a:lnTo>
                <a:lnTo>
                  <a:pt x="468419" y="238417"/>
                </a:lnTo>
                <a:lnTo>
                  <a:pt x="224392" y="98172"/>
                </a:lnTo>
                <a:lnTo>
                  <a:pt x="103781" y="19635"/>
                </a:lnTo>
                <a:lnTo>
                  <a:pt x="50488" y="0"/>
                </a:lnTo>
                <a:close/>
              </a:path>
            </a:pathLst>
          </a:custGeom>
          <a:blipFill>
            <a:blip r:embed="rId1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5408613" y="277813"/>
            <a:ext cx="1168400" cy="703262"/>
          </a:xfrm>
          <a:custGeom>
            <a:avLst/>
            <a:gdLst>
              <a:gd name="connsiteX0" fmla="*/ 264319 w 1169194"/>
              <a:gd name="connsiteY0" fmla="*/ 14288 h 702469"/>
              <a:gd name="connsiteX1" fmla="*/ 176212 w 1169194"/>
              <a:gd name="connsiteY1" fmla="*/ 57150 h 702469"/>
              <a:gd name="connsiteX2" fmla="*/ 114300 w 1169194"/>
              <a:gd name="connsiteY2" fmla="*/ 116682 h 702469"/>
              <a:gd name="connsiteX3" fmla="*/ 45244 w 1169194"/>
              <a:gd name="connsiteY3" fmla="*/ 180975 h 702469"/>
              <a:gd name="connsiteX4" fmla="*/ 7144 w 1169194"/>
              <a:gd name="connsiteY4" fmla="*/ 276225 h 702469"/>
              <a:gd name="connsiteX5" fmla="*/ 0 w 1169194"/>
              <a:gd name="connsiteY5" fmla="*/ 354807 h 702469"/>
              <a:gd name="connsiteX6" fmla="*/ 7144 w 1169194"/>
              <a:gd name="connsiteY6" fmla="*/ 459582 h 702469"/>
              <a:gd name="connsiteX7" fmla="*/ 35719 w 1169194"/>
              <a:gd name="connsiteY7" fmla="*/ 547688 h 702469"/>
              <a:gd name="connsiteX8" fmla="*/ 100012 w 1169194"/>
              <a:gd name="connsiteY8" fmla="*/ 619125 h 702469"/>
              <a:gd name="connsiteX9" fmla="*/ 197644 w 1169194"/>
              <a:gd name="connsiteY9" fmla="*/ 676275 h 702469"/>
              <a:gd name="connsiteX10" fmla="*/ 304800 w 1169194"/>
              <a:gd name="connsiteY10" fmla="*/ 702469 h 702469"/>
              <a:gd name="connsiteX11" fmla="*/ 426244 w 1169194"/>
              <a:gd name="connsiteY11" fmla="*/ 697707 h 702469"/>
              <a:gd name="connsiteX12" fmla="*/ 521494 w 1169194"/>
              <a:gd name="connsiteY12" fmla="*/ 664369 h 702469"/>
              <a:gd name="connsiteX13" fmla="*/ 635794 w 1169194"/>
              <a:gd name="connsiteY13" fmla="*/ 600075 h 702469"/>
              <a:gd name="connsiteX14" fmla="*/ 773906 w 1169194"/>
              <a:gd name="connsiteY14" fmla="*/ 488157 h 702469"/>
              <a:gd name="connsiteX15" fmla="*/ 869156 w 1169194"/>
              <a:gd name="connsiteY15" fmla="*/ 404813 h 702469"/>
              <a:gd name="connsiteX16" fmla="*/ 983456 w 1169194"/>
              <a:gd name="connsiteY16" fmla="*/ 361950 h 702469"/>
              <a:gd name="connsiteX17" fmla="*/ 1071562 w 1169194"/>
              <a:gd name="connsiteY17" fmla="*/ 347663 h 702469"/>
              <a:gd name="connsiteX18" fmla="*/ 1126331 w 1169194"/>
              <a:gd name="connsiteY18" fmla="*/ 342900 h 702469"/>
              <a:gd name="connsiteX19" fmla="*/ 1159669 w 1169194"/>
              <a:gd name="connsiteY19" fmla="*/ 321469 h 702469"/>
              <a:gd name="connsiteX20" fmla="*/ 1169194 w 1169194"/>
              <a:gd name="connsiteY20" fmla="*/ 288132 h 702469"/>
              <a:gd name="connsiteX21" fmla="*/ 1154906 w 1169194"/>
              <a:gd name="connsiteY21" fmla="*/ 254794 h 702469"/>
              <a:gd name="connsiteX22" fmla="*/ 1126331 w 1169194"/>
              <a:gd name="connsiteY22" fmla="*/ 245269 h 702469"/>
              <a:gd name="connsiteX23" fmla="*/ 1073944 w 1169194"/>
              <a:gd name="connsiteY23" fmla="*/ 242888 h 702469"/>
              <a:gd name="connsiteX24" fmla="*/ 1004887 w 1169194"/>
              <a:gd name="connsiteY24" fmla="*/ 254794 h 702469"/>
              <a:gd name="connsiteX25" fmla="*/ 928687 w 1169194"/>
              <a:gd name="connsiteY25" fmla="*/ 269082 h 702469"/>
              <a:gd name="connsiteX26" fmla="*/ 835819 w 1169194"/>
              <a:gd name="connsiteY26" fmla="*/ 307182 h 702469"/>
              <a:gd name="connsiteX27" fmla="*/ 816769 w 1169194"/>
              <a:gd name="connsiteY27" fmla="*/ 300038 h 702469"/>
              <a:gd name="connsiteX28" fmla="*/ 778669 w 1169194"/>
              <a:gd name="connsiteY28" fmla="*/ 216694 h 702469"/>
              <a:gd name="connsiteX29" fmla="*/ 721519 w 1169194"/>
              <a:gd name="connsiteY29" fmla="*/ 130969 h 702469"/>
              <a:gd name="connsiteX30" fmla="*/ 642937 w 1169194"/>
              <a:gd name="connsiteY30" fmla="*/ 59532 h 702469"/>
              <a:gd name="connsiteX31" fmla="*/ 552450 w 1169194"/>
              <a:gd name="connsiteY31" fmla="*/ 19050 h 702469"/>
              <a:gd name="connsiteX32" fmla="*/ 445294 w 1169194"/>
              <a:gd name="connsiteY32" fmla="*/ 4763 h 702469"/>
              <a:gd name="connsiteX33" fmla="*/ 352425 w 1169194"/>
              <a:gd name="connsiteY33" fmla="*/ 0 h 702469"/>
              <a:gd name="connsiteX34" fmla="*/ 264319 w 1169194"/>
              <a:gd name="connsiteY34" fmla="*/ 14288 h 7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69194" h="702469">
                <a:moveTo>
                  <a:pt x="264319" y="14288"/>
                </a:moveTo>
                <a:lnTo>
                  <a:pt x="176212" y="57150"/>
                </a:lnTo>
                <a:lnTo>
                  <a:pt x="114300" y="116682"/>
                </a:lnTo>
                <a:lnTo>
                  <a:pt x="45244" y="180975"/>
                </a:lnTo>
                <a:lnTo>
                  <a:pt x="7144" y="276225"/>
                </a:lnTo>
                <a:lnTo>
                  <a:pt x="0" y="354807"/>
                </a:lnTo>
                <a:lnTo>
                  <a:pt x="7144" y="459582"/>
                </a:lnTo>
                <a:lnTo>
                  <a:pt x="35719" y="547688"/>
                </a:lnTo>
                <a:lnTo>
                  <a:pt x="100012" y="619125"/>
                </a:lnTo>
                <a:lnTo>
                  <a:pt x="197644" y="676275"/>
                </a:lnTo>
                <a:lnTo>
                  <a:pt x="304800" y="702469"/>
                </a:lnTo>
                <a:lnTo>
                  <a:pt x="426244" y="697707"/>
                </a:lnTo>
                <a:lnTo>
                  <a:pt x="521494" y="664369"/>
                </a:lnTo>
                <a:lnTo>
                  <a:pt x="635794" y="600075"/>
                </a:lnTo>
                <a:lnTo>
                  <a:pt x="773906" y="488157"/>
                </a:lnTo>
                <a:lnTo>
                  <a:pt x="869156" y="404813"/>
                </a:lnTo>
                <a:lnTo>
                  <a:pt x="983456" y="361950"/>
                </a:lnTo>
                <a:lnTo>
                  <a:pt x="1071562" y="347663"/>
                </a:lnTo>
                <a:lnTo>
                  <a:pt x="1126331" y="342900"/>
                </a:lnTo>
                <a:lnTo>
                  <a:pt x="1159669" y="321469"/>
                </a:lnTo>
                <a:lnTo>
                  <a:pt x="1169194" y="288132"/>
                </a:lnTo>
                <a:lnTo>
                  <a:pt x="1154906" y="254794"/>
                </a:lnTo>
                <a:lnTo>
                  <a:pt x="1126331" y="245269"/>
                </a:lnTo>
                <a:lnTo>
                  <a:pt x="1073944" y="242888"/>
                </a:lnTo>
                <a:lnTo>
                  <a:pt x="1004887" y="254794"/>
                </a:lnTo>
                <a:lnTo>
                  <a:pt x="928687" y="269082"/>
                </a:lnTo>
                <a:lnTo>
                  <a:pt x="835819" y="307182"/>
                </a:lnTo>
                <a:lnTo>
                  <a:pt x="816769" y="300038"/>
                </a:lnTo>
                <a:lnTo>
                  <a:pt x="778669" y="216694"/>
                </a:lnTo>
                <a:lnTo>
                  <a:pt x="721519" y="130969"/>
                </a:lnTo>
                <a:lnTo>
                  <a:pt x="642937" y="59532"/>
                </a:lnTo>
                <a:lnTo>
                  <a:pt x="552450" y="19050"/>
                </a:lnTo>
                <a:lnTo>
                  <a:pt x="445294" y="4763"/>
                </a:lnTo>
                <a:lnTo>
                  <a:pt x="352425" y="0"/>
                </a:lnTo>
                <a:lnTo>
                  <a:pt x="264319" y="14288"/>
                </a:lnTo>
                <a:close/>
              </a:path>
            </a:pathLst>
          </a:custGeom>
          <a:blipFill>
            <a:blip r:embed="rId2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6059488" y="7938"/>
            <a:ext cx="1057275" cy="836612"/>
          </a:xfrm>
          <a:custGeom>
            <a:avLst/>
            <a:gdLst>
              <a:gd name="connsiteX0" fmla="*/ 183357 w 1057275"/>
              <a:gd name="connsiteY0" fmla="*/ 52388 h 835819"/>
              <a:gd name="connsiteX1" fmla="*/ 116682 w 1057275"/>
              <a:gd name="connsiteY1" fmla="*/ 142875 h 835819"/>
              <a:gd name="connsiteX2" fmla="*/ 54769 w 1057275"/>
              <a:gd name="connsiteY2" fmla="*/ 228600 h 835819"/>
              <a:gd name="connsiteX3" fmla="*/ 19050 w 1057275"/>
              <a:gd name="connsiteY3" fmla="*/ 290513 h 835819"/>
              <a:gd name="connsiteX4" fmla="*/ 2382 w 1057275"/>
              <a:gd name="connsiteY4" fmla="*/ 369094 h 835819"/>
              <a:gd name="connsiteX5" fmla="*/ 0 w 1057275"/>
              <a:gd name="connsiteY5" fmla="*/ 452438 h 835819"/>
              <a:gd name="connsiteX6" fmla="*/ 21432 w 1057275"/>
              <a:gd name="connsiteY6" fmla="*/ 531019 h 835819"/>
              <a:gd name="connsiteX7" fmla="*/ 73819 w 1057275"/>
              <a:gd name="connsiteY7" fmla="*/ 600075 h 835819"/>
              <a:gd name="connsiteX8" fmla="*/ 147638 w 1057275"/>
              <a:gd name="connsiteY8" fmla="*/ 657225 h 835819"/>
              <a:gd name="connsiteX9" fmla="*/ 254794 w 1057275"/>
              <a:gd name="connsiteY9" fmla="*/ 692944 h 835819"/>
              <a:gd name="connsiteX10" fmla="*/ 423863 w 1057275"/>
              <a:gd name="connsiteY10" fmla="*/ 707231 h 835819"/>
              <a:gd name="connsiteX11" fmla="*/ 557213 w 1057275"/>
              <a:gd name="connsiteY11" fmla="*/ 704850 h 835819"/>
              <a:gd name="connsiteX12" fmla="*/ 673894 w 1057275"/>
              <a:gd name="connsiteY12" fmla="*/ 690563 h 835819"/>
              <a:gd name="connsiteX13" fmla="*/ 714375 w 1057275"/>
              <a:gd name="connsiteY13" fmla="*/ 742950 h 835819"/>
              <a:gd name="connsiteX14" fmla="*/ 771525 w 1057275"/>
              <a:gd name="connsiteY14" fmla="*/ 797719 h 835819"/>
              <a:gd name="connsiteX15" fmla="*/ 850107 w 1057275"/>
              <a:gd name="connsiteY15" fmla="*/ 835819 h 835819"/>
              <a:gd name="connsiteX16" fmla="*/ 926307 w 1057275"/>
              <a:gd name="connsiteY16" fmla="*/ 828675 h 835819"/>
              <a:gd name="connsiteX17" fmla="*/ 1004888 w 1057275"/>
              <a:gd name="connsiteY17" fmla="*/ 797719 h 835819"/>
              <a:gd name="connsiteX18" fmla="*/ 1042988 w 1057275"/>
              <a:gd name="connsiteY18" fmla="*/ 764381 h 835819"/>
              <a:gd name="connsiteX19" fmla="*/ 1057275 w 1057275"/>
              <a:gd name="connsiteY19" fmla="*/ 714375 h 835819"/>
              <a:gd name="connsiteX20" fmla="*/ 1038225 w 1057275"/>
              <a:gd name="connsiteY20" fmla="*/ 685800 h 835819"/>
              <a:gd name="connsiteX21" fmla="*/ 1009650 w 1057275"/>
              <a:gd name="connsiteY21" fmla="*/ 697706 h 835819"/>
              <a:gd name="connsiteX22" fmla="*/ 947738 w 1057275"/>
              <a:gd name="connsiteY22" fmla="*/ 711994 h 835819"/>
              <a:gd name="connsiteX23" fmla="*/ 895350 w 1057275"/>
              <a:gd name="connsiteY23" fmla="*/ 719138 h 835819"/>
              <a:gd name="connsiteX24" fmla="*/ 862013 w 1057275"/>
              <a:gd name="connsiteY24" fmla="*/ 707231 h 835819"/>
              <a:gd name="connsiteX25" fmla="*/ 809625 w 1057275"/>
              <a:gd name="connsiteY25" fmla="*/ 683419 h 835819"/>
              <a:gd name="connsiteX26" fmla="*/ 790575 w 1057275"/>
              <a:gd name="connsiteY26" fmla="*/ 650081 h 835819"/>
              <a:gd name="connsiteX27" fmla="*/ 888207 w 1057275"/>
              <a:gd name="connsiteY27" fmla="*/ 557213 h 835819"/>
              <a:gd name="connsiteX28" fmla="*/ 957263 w 1057275"/>
              <a:gd name="connsiteY28" fmla="*/ 447675 h 835819"/>
              <a:gd name="connsiteX29" fmla="*/ 978694 w 1057275"/>
              <a:gd name="connsiteY29" fmla="*/ 333375 h 835819"/>
              <a:gd name="connsiteX30" fmla="*/ 971550 w 1057275"/>
              <a:gd name="connsiteY30" fmla="*/ 247650 h 835819"/>
              <a:gd name="connsiteX31" fmla="*/ 921544 w 1057275"/>
              <a:gd name="connsiteY31" fmla="*/ 164306 h 835819"/>
              <a:gd name="connsiteX32" fmla="*/ 854869 w 1057275"/>
              <a:gd name="connsiteY32" fmla="*/ 95250 h 835819"/>
              <a:gd name="connsiteX33" fmla="*/ 783432 w 1057275"/>
              <a:gd name="connsiteY33" fmla="*/ 40481 h 835819"/>
              <a:gd name="connsiteX34" fmla="*/ 747713 w 1057275"/>
              <a:gd name="connsiteY34" fmla="*/ 19050 h 835819"/>
              <a:gd name="connsiteX35" fmla="*/ 690563 w 1057275"/>
              <a:gd name="connsiteY35" fmla="*/ 7144 h 835819"/>
              <a:gd name="connsiteX36" fmla="*/ 650082 w 1057275"/>
              <a:gd name="connsiteY36" fmla="*/ 11906 h 835819"/>
              <a:gd name="connsiteX37" fmla="*/ 600075 w 1057275"/>
              <a:gd name="connsiteY37" fmla="*/ 57150 h 835819"/>
              <a:gd name="connsiteX38" fmla="*/ 578644 w 1057275"/>
              <a:gd name="connsiteY38" fmla="*/ 104775 h 835819"/>
              <a:gd name="connsiteX39" fmla="*/ 557213 w 1057275"/>
              <a:gd name="connsiteY39" fmla="*/ 107156 h 835819"/>
              <a:gd name="connsiteX40" fmla="*/ 528638 w 1057275"/>
              <a:gd name="connsiteY40" fmla="*/ 47625 h 835819"/>
              <a:gd name="connsiteX41" fmla="*/ 488157 w 1057275"/>
              <a:gd name="connsiteY41" fmla="*/ 9525 h 835819"/>
              <a:gd name="connsiteX42" fmla="*/ 438150 w 1057275"/>
              <a:gd name="connsiteY42" fmla="*/ 0 h 835819"/>
              <a:gd name="connsiteX43" fmla="*/ 395288 w 1057275"/>
              <a:gd name="connsiteY43" fmla="*/ 42863 h 835819"/>
              <a:gd name="connsiteX44" fmla="*/ 350044 w 1057275"/>
              <a:gd name="connsiteY44" fmla="*/ 114300 h 835819"/>
              <a:gd name="connsiteX45" fmla="*/ 333375 w 1057275"/>
              <a:gd name="connsiteY45" fmla="*/ 111919 h 835819"/>
              <a:gd name="connsiteX46" fmla="*/ 307182 w 1057275"/>
              <a:gd name="connsiteY46" fmla="*/ 61913 h 835819"/>
              <a:gd name="connsiteX47" fmla="*/ 278607 w 1057275"/>
              <a:gd name="connsiteY47" fmla="*/ 40481 h 835819"/>
              <a:gd name="connsiteX48" fmla="*/ 183357 w 1057275"/>
              <a:gd name="connsiteY48" fmla="*/ 52388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57275" h="835819">
                <a:moveTo>
                  <a:pt x="183357" y="52388"/>
                </a:moveTo>
                <a:lnTo>
                  <a:pt x="116682" y="142875"/>
                </a:lnTo>
                <a:lnTo>
                  <a:pt x="54769" y="228600"/>
                </a:lnTo>
                <a:lnTo>
                  <a:pt x="19050" y="290513"/>
                </a:lnTo>
                <a:lnTo>
                  <a:pt x="2382" y="369094"/>
                </a:lnTo>
                <a:lnTo>
                  <a:pt x="0" y="452438"/>
                </a:lnTo>
                <a:lnTo>
                  <a:pt x="21432" y="531019"/>
                </a:lnTo>
                <a:lnTo>
                  <a:pt x="73819" y="600075"/>
                </a:lnTo>
                <a:lnTo>
                  <a:pt x="147638" y="657225"/>
                </a:lnTo>
                <a:lnTo>
                  <a:pt x="254794" y="692944"/>
                </a:lnTo>
                <a:lnTo>
                  <a:pt x="423863" y="707231"/>
                </a:lnTo>
                <a:lnTo>
                  <a:pt x="557213" y="704850"/>
                </a:lnTo>
                <a:lnTo>
                  <a:pt x="673894" y="690563"/>
                </a:lnTo>
                <a:lnTo>
                  <a:pt x="714375" y="742950"/>
                </a:lnTo>
                <a:lnTo>
                  <a:pt x="771525" y="797719"/>
                </a:lnTo>
                <a:lnTo>
                  <a:pt x="850107" y="835819"/>
                </a:lnTo>
                <a:lnTo>
                  <a:pt x="926307" y="828675"/>
                </a:lnTo>
                <a:lnTo>
                  <a:pt x="1004888" y="797719"/>
                </a:lnTo>
                <a:lnTo>
                  <a:pt x="1042988" y="764381"/>
                </a:lnTo>
                <a:lnTo>
                  <a:pt x="1057275" y="714375"/>
                </a:lnTo>
                <a:lnTo>
                  <a:pt x="1038225" y="685800"/>
                </a:lnTo>
                <a:lnTo>
                  <a:pt x="1009650" y="697706"/>
                </a:lnTo>
                <a:lnTo>
                  <a:pt x="947738" y="711994"/>
                </a:lnTo>
                <a:lnTo>
                  <a:pt x="895350" y="719138"/>
                </a:lnTo>
                <a:lnTo>
                  <a:pt x="862013" y="707231"/>
                </a:lnTo>
                <a:lnTo>
                  <a:pt x="809625" y="683419"/>
                </a:lnTo>
                <a:lnTo>
                  <a:pt x="790575" y="650081"/>
                </a:lnTo>
                <a:lnTo>
                  <a:pt x="888207" y="557213"/>
                </a:lnTo>
                <a:lnTo>
                  <a:pt x="957263" y="447675"/>
                </a:lnTo>
                <a:lnTo>
                  <a:pt x="978694" y="333375"/>
                </a:lnTo>
                <a:lnTo>
                  <a:pt x="971550" y="247650"/>
                </a:lnTo>
                <a:lnTo>
                  <a:pt x="921544" y="164306"/>
                </a:lnTo>
                <a:lnTo>
                  <a:pt x="854869" y="95250"/>
                </a:lnTo>
                <a:lnTo>
                  <a:pt x="783432" y="40481"/>
                </a:lnTo>
                <a:lnTo>
                  <a:pt x="747713" y="19050"/>
                </a:lnTo>
                <a:lnTo>
                  <a:pt x="690563" y="7144"/>
                </a:lnTo>
                <a:lnTo>
                  <a:pt x="650082" y="11906"/>
                </a:lnTo>
                <a:lnTo>
                  <a:pt x="600075" y="57150"/>
                </a:lnTo>
                <a:lnTo>
                  <a:pt x="578644" y="104775"/>
                </a:lnTo>
                <a:lnTo>
                  <a:pt x="557213" y="107156"/>
                </a:lnTo>
                <a:lnTo>
                  <a:pt x="528638" y="47625"/>
                </a:lnTo>
                <a:lnTo>
                  <a:pt x="488157" y="9525"/>
                </a:lnTo>
                <a:lnTo>
                  <a:pt x="438150" y="0"/>
                </a:lnTo>
                <a:lnTo>
                  <a:pt x="395288" y="42863"/>
                </a:lnTo>
                <a:lnTo>
                  <a:pt x="350044" y="114300"/>
                </a:lnTo>
                <a:lnTo>
                  <a:pt x="333375" y="111919"/>
                </a:lnTo>
                <a:lnTo>
                  <a:pt x="307182" y="61913"/>
                </a:lnTo>
                <a:lnTo>
                  <a:pt x="278607" y="40481"/>
                </a:lnTo>
                <a:lnTo>
                  <a:pt x="183357" y="52388"/>
                </a:lnTo>
                <a:close/>
              </a:path>
            </a:pathLst>
          </a:custGeom>
          <a:blipFill>
            <a:blip r:embed="rId2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576263" y="836613"/>
            <a:ext cx="2068512" cy="685800"/>
          </a:xfrm>
          <a:custGeom>
            <a:avLst/>
            <a:gdLst>
              <a:gd name="connsiteX0" fmla="*/ 9525 w 2069306"/>
              <a:gd name="connsiteY0" fmla="*/ 145257 h 685800"/>
              <a:gd name="connsiteX1" fmla="*/ 240506 w 2069306"/>
              <a:gd name="connsiteY1" fmla="*/ 111919 h 685800"/>
              <a:gd name="connsiteX2" fmla="*/ 597694 w 2069306"/>
              <a:gd name="connsiteY2" fmla="*/ 80963 h 685800"/>
              <a:gd name="connsiteX3" fmla="*/ 854869 w 2069306"/>
              <a:gd name="connsiteY3" fmla="*/ 52388 h 685800"/>
              <a:gd name="connsiteX4" fmla="*/ 1159669 w 2069306"/>
              <a:gd name="connsiteY4" fmla="*/ 28575 h 685800"/>
              <a:gd name="connsiteX5" fmla="*/ 1366838 w 2069306"/>
              <a:gd name="connsiteY5" fmla="*/ 9525 h 685800"/>
              <a:gd name="connsiteX6" fmla="*/ 1600200 w 2069306"/>
              <a:gd name="connsiteY6" fmla="*/ 0 h 685800"/>
              <a:gd name="connsiteX7" fmla="*/ 1769269 w 2069306"/>
              <a:gd name="connsiteY7" fmla="*/ 2382 h 685800"/>
              <a:gd name="connsiteX8" fmla="*/ 1883569 w 2069306"/>
              <a:gd name="connsiteY8" fmla="*/ 21432 h 685800"/>
              <a:gd name="connsiteX9" fmla="*/ 1964531 w 2069306"/>
              <a:gd name="connsiteY9" fmla="*/ 52388 h 685800"/>
              <a:gd name="connsiteX10" fmla="*/ 2040731 w 2069306"/>
              <a:gd name="connsiteY10" fmla="*/ 114300 h 685800"/>
              <a:gd name="connsiteX11" fmla="*/ 2069306 w 2069306"/>
              <a:gd name="connsiteY11" fmla="*/ 188119 h 685800"/>
              <a:gd name="connsiteX12" fmla="*/ 2062163 w 2069306"/>
              <a:gd name="connsiteY12" fmla="*/ 302419 h 685800"/>
              <a:gd name="connsiteX13" fmla="*/ 1981200 w 2069306"/>
              <a:gd name="connsiteY13" fmla="*/ 438150 h 685800"/>
              <a:gd name="connsiteX14" fmla="*/ 1883569 w 2069306"/>
              <a:gd name="connsiteY14" fmla="*/ 564357 h 685800"/>
              <a:gd name="connsiteX15" fmla="*/ 1800225 w 2069306"/>
              <a:gd name="connsiteY15" fmla="*/ 638175 h 685800"/>
              <a:gd name="connsiteX16" fmla="*/ 1726406 w 2069306"/>
              <a:gd name="connsiteY16" fmla="*/ 671513 h 685800"/>
              <a:gd name="connsiteX17" fmla="*/ 1633538 w 2069306"/>
              <a:gd name="connsiteY17" fmla="*/ 685800 h 685800"/>
              <a:gd name="connsiteX18" fmla="*/ 1557338 w 2069306"/>
              <a:gd name="connsiteY18" fmla="*/ 678657 h 685800"/>
              <a:gd name="connsiteX19" fmla="*/ 1454944 w 2069306"/>
              <a:gd name="connsiteY19" fmla="*/ 659607 h 685800"/>
              <a:gd name="connsiteX20" fmla="*/ 1309688 w 2069306"/>
              <a:gd name="connsiteY20" fmla="*/ 581025 h 685800"/>
              <a:gd name="connsiteX21" fmla="*/ 1092994 w 2069306"/>
              <a:gd name="connsiteY21" fmla="*/ 433388 h 685800"/>
              <a:gd name="connsiteX22" fmla="*/ 923925 w 2069306"/>
              <a:gd name="connsiteY22" fmla="*/ 292894 h 685800"/>
              <a:gd name="connsiteX23" fmla="*/ 792956 w 2069306"/>
              <a:gd name="connsiteY23" fmla="*/ 211932 h 685800"/>
              <a:gd name="connsiteX24" fmla="*/ 731044 w 2069306"/>
              <a:gd name="connsiteY24" fmla="*/ 154782 h 685800"/>
              <a:gd name="connsiteX25" fmla="*/ 414338 w 2069306"/>
              <a:gd name="connsiteY25" fmla="*/ 188119 h 685800"/>
              <a:gd name="connsiteX26" fmla="*/ 200025 w 2069306"/>
              <a:gd name="connsiteY26" fmla="*/ 200025 h 685800"/>
              <a:gd name="connsiteX27" fmla="*/ 35719 w 2069306"/>
              <a:gd name="connsiteY27" fmla="*/ 207169 h 685800"/>
              <a:gd name="connsiteX28" fmla="*/ 0 w 2069306"/>
              <a:gd name="connsiteY28" fmla="*/ 200025 h 685800"/>
              <a:gd name="connsiteX29" fmla="*/ 9525 w 2069306"/>
              <a:gd name="connsiteY29" fmla="*/ 145257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69306" h="685800">
                <a:moveTo>
                  <a:pt x="9525" y="145257"/>
                </a:moveTo>
                <a:lnTo>
                  <a:pt x="240506" y="111919"/>
                </a:lnTo>
                <a:lnTo>
                  <a:pt x="597694" y="80963"/>
                </a:lnTo>
                <a:lnTo>
                  <a:pt x="854869" y="52388"/>
                </a:lnTo>
                <a:lnTo>
                  <a:pt x="1159669" y="28575"/>
                </a:lnTo>
                <a:lnTo>
                  <a:pt x="1366838" y="9525"/>
                </a:lnTo>
                <a:lnTo>
                  <a:pt x="1600200" y="0"/>
                </a:lnTo>
                <a:lnTo>
                  <a:pt x="1769269" y="2382"/>
                </a:lnTo>
                <a:lnTo>
                  <a:pt x="1883569" y="21432"/>
                </a:lnTo>
                <a:lnTo>
                  <a:pt x="1964531" y="52388"/>
                </a:lnTo>
                <a:lnTo>
                  <a:pt x="2040731" y="114300"/>
                </a:lnTo>
                <a:lnTo>
                  <a:pt x="2069306" y="188119"/>
                </a:lnTo>
                <a:lnTo>
                  <a:pt x="2062163" y="302419"/>
                </a:lnTo>
                <a:lnTo>
                  <a:pt x="1981200" y="438150"/>
                </a:lnTo>
                <a:lnTo>
                  <a:pt x="1883569" y="564357"/>
                </a:lnTo>
                <a:lnTo>
                  <a:pt x="1800225" y="638175"/>
                </a:lnTo>
                <a:lnTo>
                  <a:pt x="1726406" y="671513"/>
                </a:lnTo>
                <a:lnTo>
                  <a:pt x="1633538" y="685800"/>
                </a:lnTo>
                <a:lnTo>
                  <a:pt x="1557338" y="678657"/>
                </a:lnTo>
                <a:lnTo>
                  <a:pt x="1454944" y="659607"/>
                </a:lnTo>
                <a:lnTo>
                  <a:pt x="1309688" y="581025"/>
                </a:lnTo>
                <a:lnTo>
                  <a:pt x="1092994" y="433388"/>
                </a:lnTo>
                <a:lnTo>
                  <a:pt x="923925" y="292894"/>
                </a:lnTo>
                <a:lnTo>
                  <a:pt x="792956" y="211932"/>
                </a:lnTo>
                <a:lnTo>
                  <a:pt x="731044" y="154782"/>
                </a:lnTo>
                <a:lnTo>
                  <a:pt x="414338" y="188119"/>
                </a:lnTo>
                <a:lnTo>
                  <a:pt x="200025" y="200025"/>
                </a:lnTo>
                <a:lnTo>
                  <a:pt x="35719" y="207169"/>
                </a:lnTo>
                <a:lnTo>
                  <a:pt x="0" y="200025"/>
                </a:lnTo>
                <a:lnTo>
                  <a:pt x="9525" y="145257"/>
                </a:lnTo>
                <a:close/>
              </a:path>
            </a:pathLst>
          </a:custGeom>
          <a:blipFill>
            <a:blip r:embed="rId2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Freihandform 6"/>
          <p:cNvSpPr/>
          <p:nvPr/>
        </p:nvSpPr>
        <p:spPr>
          <a:xfrm>
            <a:off x="1905000" y="225425"/>
            <a:ext cx="1533525" cy="1250950"/>
          </a:xfrm>
          <a:custGeom>
            <a:avLst/>
            <a:gdLst>
              <a:gd name="connsiteX0" fmla="*/ 64512 w 1534284"/>
              <a:gd name="connsiteY0" fmla="*/ 572202 h 1250989"/>
              <a:gd name="connsiteX1" fmla="*/ 120611 w 1534284"/>
              <a:gd name="connsiteY1" fmla="*/ 611470 h 1250989"/>
              <a:gd name="connsiteX2" fmla="*/ 168294 w 1534284"/>
              <a:gd name="connsiteY2" fmla="*/ 628300 h 1250989"/>
              <a:gd name="connsiteX3" fmla="*/ 221587 w 1534284"/>
              <a:gd name="connsiteY3" fmla="*/ 633910 h 1250989"/>
              <a:gd name="connsiteX4" fmla="*/ 272076 w 1534284"/>
              <a:gd name="connsiteY4" fmla="*/ 631105 h 1250989"/>
              <a:gd name="connsiteX5" fmla="*/ 308539 w 1534284"/>
              <a:gd name="connsiteY5" fmla="*/ 625495 h 1250989"/>
              <a:gd name="connsiteX6" fmla="*/ 314149 w 1534284"/>
              <a:gd name="connsiteY6" fmla="*/ 591836 h 1250989"/>
              <a:gd name="connsiteX7" fmla="*/ 308539 w 1534284"/>
              <a:gd name="connsiteY7" fmla="*/ 457200 h 1250989"/>
              <a:gd name="connsiteX8" fmla="*/ 316954 w 1534284"/>
              <a:gd name="connsiteY8" fmla="*/ 367443 h 1250989"/>
              <a:gd name="connsiteX9" fmla="*/ 347808 w 1534284"/>
              <a:gd name="connsiteY9" fmla="*/ 291711 h 1250989"/>
              <a:gd name="connsiteX10" fmla="*/ 395492 w 1534284"/>
              <a:gd name="connsiteY10" fmla="*/ 232808 h 1250989"/>
              <a:gd name="connsiteX11" fmla="*/ 479639 w 1534284"/>
              <a:gd name="connsiteY11" fmla="*/ 162685 h 1250989"/>
              <a:gd name="connsiteX12" fmla="*/ 580615 w 1534284"/>
              <a:gd name="connsiteY12" fmla="*/ 112197 h 1250989"/>
              <a:gd name="connsiteX13" fmla="*/ 732080 w 1534284"/>
              <a:gd name="connsiteY13" fmla="*/ 64513 h 1250989"/>
              <a:gd name="connsiteX14" fmla="*/ 908790 w 1534284"/>
              <a:gd name="connsiteY14" fmla="*/ 30854 h 1250989"/>
              <a:gd name="connsiteX15" fmla="*/ 1057450 w 1534284"/>
              <a:gd name="connsiteY15" fmla="*/ 8415 h 1250989"/>
              <a:gd name="connsiteX16" fmla="*/ 1175256 w 1534284"/>
              <a:gd name="connsiteY16" fmla="*/ 0 h 1250989"/>
              <a:gd name="connsiteX17" fmla="*/ 1279038 w 1534284"/>
              <a:gd name="connsiteY17" fmla="*/ 5610 h 1250989"/>
              <a:gd name="connsiteX18" fmla="*/ 1368795 w 1534284"/>
              <a:gd name="connsiteY18" fmla="*/ 28049 h 1250989"/>
              <a:gd name="connsiteX19" fmla="*/ 1450137 w 1534284"/>
              <a:gd name="connsiteY19" fmla="*/ 72928 h 1250989"/>
              <a:gd name="connsiteX20" fmla="*/ 1511845 w 1534284"/>
              <a:gd name="connsiteY20" fmla="*/ 145856 h 1250989"/>
              <a:gd name="connsiteX21" fmla="*/ 1534284 w 1534284"/>
              <a:gd name="connsiteY21" fmla="*/ 221588 h 1250989"/>
              <a:gd name="connsiteX22" fmla="*/ 1531479 w 1534284"/>
              <a:gd name="connsiteY22" fmla="*/ 311345 h 1250989"/>
              <a:gd name="connsiteX23" fmla="*/ 1503430 w 1534284"/>
              <a:gd name="connsiteY23" fmla="*/ 378663 h 1250989"/>
              <a:gd name="connsiteX24" fmla="*/ 1436112 w 1534284"/>
              <a:gd name="connsiteY24" fmla="*/ 437566 h 1250989"/>
              <a:gd name="connsiteX25" fmla="*/ 1416478 w 1534284"/>
              <a:gd name="connsiteY25" fmla="*/ 485249 h 1250989"/>
              <a:gd name="connsiteX26" fmla="*/ 1422088 w 1534284"/>
              <a:gd name="connsiteY26" fmla="*/ 518908 h 1250989"/>
              <a:gd name="connsiteX27" fmla="*/ 1461357 w 1534284"/>
              <a:gd name="connsiteY27" fmla="*/ 572202 h 1250989"/>
              <a:gd name="connsiteX28" fmla="*/ 1486601 w 1534284"/>
              <a:gd name="connsiteY28" fmla="*/ 597446 h 1250989"/>
              <a:gd name="connsiteX29" fmla="*/ 1486601 w 1534284"/>
              <a:gd name="connsiteY29" fmla="*/ 650739 h 1250989"/>
              <a:gd name="connsiteX30" fmla="*/ 1450137 w 1534284"/>
              <a:gd name="connsiteY30" fmla="*/ 718057 h 1250989"/>
              <a:gd name="connsiteX31" fmla="*/ 1399649 w 1534284"/>
              <a:gd name="connsiteY31" fmla="*/ 774155 h 1250989"/>
              <a:gd name="connsiteX32" fmla="*/ 1377209 w 1534284"/>
              <a:gd name="connsiteY32" fmla="*/ 819034 h 1250989"/>
              <a:gd name="connsiteX33" fmla="*/ 1374404 w 1534284"/>
              <a:gd name="connsiteY33" fmla="*/ 869522 h 1250989"/>
              <a:gd name="connsiteX34" fmla="*/ 1427698 w 1534284"/>
              <a:gd name="connsiteY34" fmla="*/ 942449 h 1250989"/>
              <a:gd name="connsiteX35" fmla="*/ 1447332 w 1534284"/>
              <a:gd name="connsiteY35" fmla="*/ 978913 h 1250989"/>
              <a:gd name="connsiteX36" fmla="*/ 1458552 w 1534284"/>
              <a:gd name="connsiteY36" fmla="*/ 1037816 h 1250989"/>
              <a:gd name="connsiteX37" fmla="*/ 1444527 w 1534284"/>
              <a:gd name="connsiteY37" fmla="*/ 1093915 h 1250989"/>
              <a:gd name="connsiteX38" fmla="*/ 1422088 w 1534284"/>
              <a:gd name="connsiteY38" fmla="*/ 1135988 h 1250989"/>
              <a:gd name="connsiteX39" fmla="*/ 1385624 w 1534284"/>
              <a:gd name="connsiteY39" fmla="*/ 1178062 h 1250989"/>
              <a:gd name="connsiteX40" fmla="*/ 1335136 w 1534284"/>
              <a:gd name="connsiteY40" fmla="*/ 1214526 h 1250989"/>
              <a:gd name="connsiteX41" fmla="*/ 1253793 w 1534284"/>
              <a:gd name="connsiteY41" fmla="*/ 1236965 h 1250989"/>
              <a:gd name="connsiteX42" fmla="*/ 1135987 w 1534284"/>
              <a:gd name="connsiteY42" fmla="*/ 1250989 h 1250989"/>
              <a:gd name="connsiteX43" fmla="*/ 903180 w 1534284"/>
              <a:gd name="connsiteY43" fmla="*/ 1250989 h 1250989"/>
              <a:gd name="connsiteX44" fmla="*/ 633909 w 1534284"/>
              <a:gd name="connsiteY44" fmla="*/ 1250989 h 1250989"/>
              <a:gd name="connsiteX45" fmla="*/ 518907 w 1534284"/>
              <a:gd name="connsiteY45" fmla="*/ 1234160 h 1250989"/>
              <a:gd name="connsiteX46" fmla="*/ 440370 w 1534284"/>
              <a:gd name="connsiteY46" fmla="*/ 1200501 h 1250989"/>
              <a:gd name="connsiteX47" fmla="*/ 373052 w 1534284"/>
              <a:gd name="connsiteY47" fmla="*/ 1158427 h 1250989"/>
              <a:gd name="connsiteX48" fmla="*/ 322564 w 1534284"/>
              <a:gd name="connsiteY48" fmla="*/ 1051841 h 1250989"/>
              <a:gd name="connsiteX49" fmla="*/ 311344 w 1534284"/>
              <a:gd name="connsiteY49" fmla="*/ 886351 h 1250989"/>
              <a:gd name="connsiteX50" fmla="*/ 305734 w 1534284"/>
              <a:gd name="connsiteY50" fmla="*/ 776960 h 1250989"/>
              <a:gd name="connsiteX51" fmla="*/ 196343 w 1534284"/>
              <a:gd name="connsiteY51" fmla="*/ 782570 h 1250989"/>
              <a:gd name="connsiteX52" fmla="*/ 100976 w 1534284"/>
              <a:gd name="connsiteY52" fmla="*/ 760130 h 1250989"/>
              <a:gd name="connsiteX53" fmla="*/ 22439 w 1534284"/>
              <a:gd name="connsiteY53" fmla="*/ 718057 h 1250989"/>
              <a:gd name="connsiteX54" fmla="*/ 5609 w 1534284"/>
              <a:gd name="connsiteY54" fmla="*/ 690008 h 1250989"/>
              <a:gd name="connsiteX55" fmla="*/ 0 w 1534284"/>
              <a:gd name="connsiteY55" fmla="*/ 664764 h 1250989"/>
              <a:gd name="connsiteX56" fmla="*/ 2804 w 1534284"/>
              <a:gd name="connsiteY56" fmla="*/ 633910 h 1250989"/>
              <a:gd name="connsiteX57" fmla="*/ 64512 w 1534284"/>
              <a:gd name="connsiteY57" fmla="*/ 572202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34284" h="1250989">
                <a:moveTo>
                  <a:pt x="64512" y="572202"/>
                </a:moveTo>
                <a:lnTo>
                  <a:pt x="120611" y="611470"/>
                </a:lnTo>
                <a:lnTo>
                  <a:pt x="168294" y="628300"/>
                </a:lnTo>
                <a:lnTo>
                  <a:pt x="221587" y="633910"/>
                </a:lnTo>
                <a:lnTo>
                  <a:pt x="272076" y="631105"/>
                </a:lnTo>
                <a:lnTo>
                  <a:pt x="308539" y="625495"/>
                </a:lnTo>
                <a:lnTo>
                  <a:pt x="314149" y="591836"/>
                </a:lnTo>
                <a:lnTo>
                  <a:pt x="308539" y="457200"/>
                </a:lnTo>
                <a:lnTo>
                  <a:pt x="316954" y="367443"/>
                </a:lnTo>
                <a:lnTo>
                  <a:pt x="347808" y="291711"/>
                </a:lnTo>
                <a:lnTo>
                  <a:pt x="395492" y="232808"/>
                </a:lnTo>
                <a:lnTo>
                  <a:pt x="479639" y="162685"/>
                </a:lnTo>
                <a:lnTo>
                  <a:pt x="580615" y="112197"/>
                </a:lnTo>
                <a:lnTo>
                  <a:pt x="732080" y="64513"/>
                </a:lnTo>
                <a:lnTo>
                  <a:pt x="908790" y="30854"/>
                </a:lnTo>
                <a:lnTo>
                  <a:pt x="1057450" y="8415"/>
                </a:lnTo>
                <a:lnTo>
                  <a:pt x="1175256" y="0"/>
                </a:lnTo>
                <a:lnTo>
                  <a:pt x="1279038" y="5610"/>
                </a:lnTo>
                <a:lnTo>
                  <a:pt x="1368795" y="28049"/>
                </a:lnTo>
                <a:lnTo>
                  <a:pt x="1450137" y="72928"/>
                </a:lnTo>
                <a:lnTo>
                  <a:pt x="1511845" y="145856"/>
                </a:lnTo>
                <a:lnTo>
                  <a:pt x="1534284" y="221588"/>
                </a:lnTo>
                <a:lnTo>
                  <a:pt x="1531479" y="311345"/>
                </a:lnTo>
                <a:lnTo>
                  <a:pt x="1503430" y="378663"/>
                </a:lnTo>
                <a:lnTo>
                  <a:pt x="1436112" y="437566"/>
                </a:lnTo>
                <a:lnTo>
                  <a:pt x="1416478" y="485249"/>
                </a:lnTo>
                <a:lnTo>
                  <a:pt x="1422088" y="518908"/>
                </a:lnTo>
                <a:lnTo>
                  <a:pt x="1461357" y="572202"/>
                </a:lnTo>
                <a:lnTo>
                  <a:pt x="1486601" y="597446"/>
                </a:lnTo>
                <a:lnTo>
                  <a:pt x="1486601" y="650739"/>
                </a:lnTo>
                <a:lnTo>
                  <a:pt x="1450137" y="718057"/>
                </a:lnTo>
                <a:lnTo>
                  <a:pt x="1399649" y="774155"/>
                </a:lnTo>
                <a:lnTo>
                  <a:pt x="1377209" y="819034"/>
                </a:lnTo>
                <a:lnTo>
                  <a:pt x="1374404" y="869522"/>
                </a:lnTo>
                <a:lnTo>
                  <a:pt x="1427698" y="942449"/>
                </a:lnTo>
                <a:lnTo>
                  <a:pt x="1447332" y="978913"/>
                </a:lnTo>
                <a:lnTo>
                  <a:pt x="1458552" y="1037816"/>
                </a:lnTo>
                <a:lnTo>
                  <a:pt x="1444527" y="1093915"/>
                </a:lnTo>
                <a:lnTo>
                  <a:pt x="1422088" y="1135988"/>
                </a:lnTo>
                <a:lnTo>
                  <a:pt x="1385624" y="1178062"/>
                </a:lnTo>
                <a:lnTo>
                  <a:pt x="1335136" y="1214526"/>
                </a:lnTo>
                <a:lnTo>
                  <a:pt x="1253793" y="1236965"/>
                </a:lnTo>
                <a:lnTo>
                  <a:pt x="1135987" y="1250989"/>
                </a:lnTo>
                <a:lnTo>
                  <a:pt x="903180" y="1250989"/>
                </a:lnTo>
                <a:lnTo>
                  <a:pt x="633909" y="1250989"/>
                </a:lnTo>
                <a:lnTo>
                  <a:pt x="518907" y="1234160"/>
                </a:lnTo>
                <a:lnTo>
                  <a:pt x="440370" y="1200501"/>
                </a:lnTo>
                <a:lnTo>
                  <a:pt x="373052" y="1158427"/>
                </a:lnTo>
                <a:lnTo>
                  <a:pt x="322564" y="1051841"/>
                </a:lnTo>
                <a:lnTo>
                  <a:pt x="311344" y="886351"/>
                </a:lnTo>
                <a:lnTo>
                  <a:pt x="305734" y="776960"/>
                </a:lnTo>
                <a:lnTo>
                  <a:pt x="196343" y="782570"/>
                </a:lnTo>
                <a:lnTo>
                  <a:pt x="100976" y="760130"/>
                </a:lnTo>
                <a:lnTo>
                  <a:pt x="22439" y="718057"/>
                </a:lnTo>
                <a:lnTo>
                  <a:pt x="5609" y="690008"/>
                </a:lnTo>
                <a:lnTo>
                  <a:pt x="0" y="664764"/>
                </a:lnTo>
                <a:lnTo>
                  <a:pt x="2804" y="633910"/>
                </a:lnTo>
                <a:lnTo>
                  <a:pt x="64512" y="572202"/>
                </a:lnTo>
                <a:close/>
              </a:path>
            </a:pathLst>
          </a:custGeom>
          <a:blipFill>
            <a:blip r:embed="rId2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3348038" y="0"/>
            <a:ext cx="1565275" cy="1289050"/>
          </a:xfrm>
          <a:custGeom>
            <a:avLst/>
            <a:gdLst>
              <a:gd name="connsiteX0" fmla="*/ 187485 w 1565663"/>
              <a:gd name="connsiteY0" fmla="*/ 161171 h 1289370"/>
              <a:gd name="connsiteX1" fmla="*/ 184196 w 1565663"/>
              <a:gd name="connsiteY1" fmla="*/ 217088 h 1289370"/>
              <a:gd name="connsiteX2" fmla="*/ 187485 w 1565663"/>
              <a:gd name="connsiteY2" fmla="*/ 266426 h 1289370"/>
              <a:gd name="connsiteX3" fmla="*/ 200642 w 1565663"/>
              <a:gd name="connsiteY3" fmla="*/ 302607 h 1289370"/>
              <a:gd name="connsiteX4" fmla="*/ 226955 w 1565663"/>
              <a:gd name="connsiteY4" fmla="*/ 342078 h 1289370"/>
              <a:gd name="connsiteX5" fmla="*/ 256558 w 1565663"/>
              <a:gd name="connsiteY5" fmla="*/ 378259 h 1289370"/>
              <a:gd name="connsiteX6" fmla="*/ 269715 w 1565663"/>
              <a:gd name="connsiteY6" fmla="*/ 404573 h 1289370"/>
              <a:gd name="connsiteX7" fmla="*/ 266426 w 1565663"/>
              <a:gd name="connsiteY7" fmla="*/ 434176 h 1289370"/>
              <a:gd name="connsiteX8" fmla="*/ 184196 w 1565663"/>
              <a:gd name="connsiteY8" fmla="*/ 470357 h 1289370"/>
              <a:gd name="connsiteX9" fmla="*/ 118411 w 1565663"/>
              <a:gd name="connsiteY9" fmla="*/ 503249 h 1289370"/>
              <a:gd name="connsiteX10" fmla="*/ 75652 w 1565663"/>
              <a:gd name="connsiteY10" fmla="*/ 536141 h 1289370"/>
              <a:gd name="connsiteX11" fmla="*/ 39470 w 1565663"/>
              <a:gd name="connsiteY11" fmla="*/ 585479 h 1289370"/>
              <a:gd name="connsiteX12" fmla="*/ 32892 w 1565663"/>
              <a:gd name="connsiteY12" fmla="*/ 651263 h 1289370"/>
              <a:gd name="connsiteX13" fmla="*/ 32892 w 1565663"/>
              <a:gd name="connsiteY13" fmla="*/ 703891 h 1289370"/>
              <a:gd name="connsiteX14" fmla="*/ 62495 w 1565663"/>
              <a:gd name="connsiteY14" fmla="*/ 766386 h 1289370"/>
              <a:gd name="connsiteX15" fmla="*/ 118411 w 1565663"/>
              <a:gd name="connsiteY15" fmla="*/ 802567 h 1289370"/>
              <a:gd name="connsiteX16" fmla="*/ 171039 w 1565663"/>
              <a:gd name="connsiteY16" fmla="*/ 812435 h 1289370"/>
              <a:gd name="connsiteX17" fmla="*/ 213798 w 1565663"/>
              <a:gd name="connsiteY17" fmla="*/ 832170 h 1289370"/>
              <a:gd name="connsiteX18" fmla="*/ 213798 w 1565663"/>
              <a:gd name="connsiteY18" fmla="*/ 858483 h 1289370"/>
              <a:gd name="connsiteX19" fmla="*/ 190774 w 1565663"/>
              <a:gd name="connsiteY19" fmla="*/ 891376 h 1289370"/>
              <a:gd name="connsiteX20" fmla="*/ 118411 w 1565663"/>
              <a:gd name="connsiteY20" fmla="*/ 927557 h 1289370"/>
              <a:gd name="connsiteX21" fmla="*/ 52627 w 1565663"/>
              <a:gd name="connsiteY21" fmla="*/ 976895 h 1289370"/>
              <a:gd name="connsiteX22" fmla="*/ 19735 w 1565663"/>
              <a:gd name="connsiteY22" fmla="*/ 1029522 h 1289370"/>
              <a:gd name="connsiteX23" fmla="*/ 0 w 1565663"/>
              <a:gd name="connsiteY23" fmla="*/ 1072282 h 1289370"/>
              <a:gd name="connsiteX24" fmla="*/ 9867 w 1565663"/>
              <a:gd name="connsiteY24" fmla="*/ 1128199 h 1289370"/>
              <a:gd name="connsiteX25" fmla="*/ 42760 w 1565663"/>
              <a:gd name="connsiteY25" fmla="*/ 1184115 h 1289370"/>
              <a:gd name="connsiteX26" fmla="*/ 98676 w 1565663"/>
              <a:gd name="connsiteY26" fmla="*/ 1233453 h 1289370"/>
              <a:gd name="connsiteX27" fmla="*/ 174328 w 1565663"/>
              <a:gd name="connsiteY27" fmla="*/ 1259767 h 1289370"/>
              <a:gd name="connsiteX28" fmla="*/ 322342 w 1565663"/>
              <a:gd name="connsiteY28" fmla="*/ 1279502 h 1289370"/>
              <a:gd name="connsiteX29" fmla="*/ 496670 w 1565663"/>
              <a:gd name="connsiteY29" fmla="*/ 1289370 h 1289370"/>
              <a:gd name="connsiteX30" fmla="*/ 651263 w 1565663"/>
              <a:gd name="connsiteY30" fmla="*/ 1289370 h 1289370"/>
              <a:gd name="connsiteX31" fmla="*/ 779542 w 1565663"/>
              <a:gd name="connsiteY31" fmla="*/ 1279502 h 1289370"/>
              <a:gd name="connsiteX32" fmla="*/ 865062 w 1565663"/>
              <a:gd name="connsiteY32" fmla="*/ 1233453 h 1289370"/>
              <a:gd name="connsiteX33" fmla="*/ 930846 w 1565663"/>
              <a:gd name="connsiteY33" fmla="*/ 1187404 h 1289370"/>
              <a:gd name="connsiteX34" fmla="*/ 983473 w 1565663"/>
              <a:gd name="connsiteY34" fmla="*/ 1151223 h 1289370"/>
              <a:gd name="connsiteX35" fmla="*/ 1036101 w 1565663"/>
              <a:gd name="connsiteY35" fmla="*/ 1098596 h 1289370"/>
              <a:gd name="connsiteX36" fmla="*/ 1108463 w 1565663"/>
              <a:gd name="connsiteY36" fmla="*/ 1147934 h 1289370"/>
              <a:gd name="connsiteX37" fmla="*/ 1164380 w 1565663"/>
              <a:gd name="connsiteY37" fmla="*/ 1170958 h 1289370"/>
              <a:gd name="connsiteX38" fmla="*/ 1272924 w 1565663"/>
              <a:gd name="connsiteY38" fmla="*/ 1187404 h 1289370"/>
              <a:gd name="connsiteX39" fmla="*/ 1397914 w 1565663"/>
              <a:gd name="connsiteY39" fmla="*/ 1161091 h 1289370"/>
              <a:gd name="connsiteX40" fmla="*/ 1490011 w 1565663"/>
              <a:gd name="connsiteY40" fmla="*/ 1118331 h 1289370"/>
              <a:gd name="connsiteX41" fmla="*/ 1536060 w 1565663"/>
              <a:gd name="connsiteY41" fmla="*/ 1105174 h 1289370"/>
              <a:gd name="connsiteX42" fmla="*/ 1565663 w 1565663"/>
              <a:gd name="connsiteY42" fmla="*/ 1062414 h 1289370"/>
              <a:gd name="connsiteX43" fmla="*/ 1559085 w 1565663"/>
              <a:gd name="connsiteY43" fmla="*/ 1013076 h 1289370"/>
              <a:gd name="connsiteX44" fmla="*/ 1536060 w 1565663"/>
              <a:gd name="connsiteY44" fmla="*/ 980184 h 1289370"/>
              <a:gd name="connsiteX45" fmla="*/ 1509747 w 1565663"/>
              <a:gd name="connsiteY45" fmla="*/ 967027 h 1289370"/>
              <a:gd name="connsiteX46" fmla="*/ 1490011 w 1565663"/>
              <a:gd name="connsiteY46" fmla="*/ 970317 h 1289370"/>
              <a:gd name="connsiteX47" fmla="*/ 1420938 w 1565663"/>
              <a:gd name="connsiteY47" fmla="*/ 1013076 h 1289370"/>
              <a:gd name="connsiteX48" fmla="*/ 1351865 w 1565663"/>
              <a:gd name="connsiteY48" fmla="*/ 1045968 h 1289370"/>
              <a:gd name="connsiteX49" fmla="*/ 1263056 w 1565663"/>
              <a:gd name="connsiteY49" fmla="*/ 1049258 h 1289370"/>
              <a:gd name="connsiteX50" fmla="*/ 1193983 w 1565663"/>
              <a:gd name="connsiteY50" fmla="*/ 1032811 h 1289370"/>
              <a:gd name="connsiteX51" fmla="*/ 1144644 w 1565663"/>
              <a:gd name="connsiteY51" fmla="*/ 999919 h 1289370"/>
              <a:gd name="connsiteX52" fmla="*/ 1082149 w 1565663"/>
              <a:gd name="connsiteY52" fmla="*/ 957160 h 1289370"/>
              <a:gd name="connsiteX53" fmla="*/ 1082149 w 1565663"/>
              <a:gd name="connsiteY53" fmla="*/ 897954 h 1289370"/>
              <a:gd name="connsiteX54" fmla="*/ 1092017 w 1565663"/>
              <a:gd name="connsiteY54" fmla="*/ 740072 h 1289370"/>
              <a:gd name="connsiteX55" fmla="*/ 1085439 w 1565663"/>
              <a:gd name="connsiteY55" fmla="*/ 582190 h 1289370"/>
              <a:gd name="connsiteX56" fmla="*/ 1072282 w 1565663"/>
              <a:gd name="connsiteY56" fmla="*/ 476935 h 1289370"/>
              <a:gd name="connsiteX57" fmla="*/ 1039390 w 1565663"/>
              <a:gd name="connsiteY57" fmla="*/ 338788 h 1289370"/>
              <a:gd name="connsiteX58" fmla="*/ 996630 w 1565663"/>
              <a:gd name="connsiteY58" fmla="*/ 236823 h 1289370"/>
              <a:gd name="connsiteX59" fmla="*/ 917689 w 1565663"/>
              <a:gd name="connsiteY59" fmla="*/ 144725 h 1289370"/>
              <a:gd name="connsiteX60" fmla="*/ 802567 w 1565663"/>
              <a:gd name="connsiteY60" fmla="*/ 55917 h 1289370"/>
              <a:gd name="connsiteX61" fmla="*/ 664420 w 1565663"/>
              <a:gd name="connsiteY61" fmla="*/ 3289 h 1289370"/>
              <a:gd name="connsiteX62" fmla="*/ 542719 w 1565663"/>
              <a:gd name="connsiteY62" fmla="*/ 0 h 1289370"/>
              <a:gd name="connsiteX63" fmla="*/ 397994 w 1565663"/>
              <a:gd name="connsiteY63" fmla="*/ 13157 h 1289370"/>
              <a:gd name="connsiteX64" fmla="*/ 299318 w 1565663"/>
              <a:gd name="connsiteY64" fmla="*/ 42760 h 1289370"/>
              <a:gd name="connsiteX65" fmla="*/ 230244 w 1565663"/>
              <a:gd name="connsiteY65" fmla="*/ 92098 h 1289370"/>
              <a:gd name="connsiteX66" fmla="*/ 187485 w 1565663"/>
              <a:gd name="connsiteY66" fmla="*/ 161171 h 128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565663" h="1289370">
                <a:moveTo>
                  <a:pt x="187485" y="161171"/>
                </a:moveTo>
                <a:lnTo>
                  <a:pt x="184196" y="217088"/>
                </a:lnTo>
                <a:lnTo>
                  <a:pt x="187485" y="266426"/>
                </a:lnTo>
                <a:lnTo>
                  <a:pt x="200642" y="302607"/>
                </a:lnTo>
                <a:lnTo>
                  <a:pt x="226955" y="342078"/>
                </a:lnTo>
                <a:lnTo>
                  <a:pt x="256558" y="378259"/>
                </a:lnTo>
                <a:lnTo>
                  <a:pt x="269715" y="404573"/>
                </a:lnTo>
                <a:lnTo>
                  <a:pt x="266426" y="434176"/>
                </a:lnTo>
                <a:lnTo>
                  <a:pt x="184196" y="470357"/>
                </a:lnTo>
                <a:lnTo>
                  <a:pt x="118411" y="503249"/>
                </a:lnTo>
                <a:lnTo>
                  <a:pt x="75652" y="536141"/>
                </a:lnTo>
                <a:lnTo>
                  <a:pt x="39470" y="585479"/>
                </a:lnTo>
                <a:lnTo>
                  <a:pt x="32892" y="651263"/>
                </a:lnTo>
                <a:lnTo>
                  <a:pt x="32892" y="703891"/>
                </a:lnTo>
                <a:lnTo>
                  <a:pt x="62495" y="766386"/>
                </a:lnTo>
                <a:lnTo>
                  <a:pt x="118411" y="802567"/>
                </a:lnTo>
                <a:lnTo>
                  <a:pt x="171039" y="812435"/>
                </a:lnTo>
                <a:lnTo>
                  <a:pt x="213798" y="832170"/>
                </a:lnTo>
                <a:lnTo>
                  <a:pt x="213798" y="858483"/>
                </a:lnTo>
                <a:lnTo>
                  <a:pt x="190774" y="891376"/>
                </a:lnTo>
                <a:lnTo>
                  <a:pt x="118411" y="927557"/>
                </a:lnTo>
                <a:lnTo>
                  <a:pt x="52627" y="976895"/>
                </a:lnTo>
                <a:lnTo>
                  <a:pt x="19735" y="1029522"/>
                </a:lnTo>
                <a:lnTo>
                  <a:pt x="0" y="1072282"/>
                </a:lnTo>
                <a:lnTo>
                  <a:pt x="9867" y="1128199"/>
                </a:lnTo>
                <a:lnTo>
                  <a:pt x="42760" y="1184115"/>
                </a:lnTo>
                <a:lnTo>
                  <a:pt x="98676" y="1233453"/>
                </a:lnTo>
                <a:lnTo>
                  <a:pt x="174328" y="1259767"/>
                </a:lnTo>
                <a:lnTo>
                  <a:pt x="322342" y="1279502"/>
                </a:lnTo>
                <a:lnTo>
                  <a:pt x="496670" y="1289370"/>
                </a:lnTo>
                <a:lnTo>
                  <a:pt x="651263" y="1289370"/>
                </a:lnTo>
                <a:lnTo>
                  <a:pt x="779542" y="1279502"/>
                </a:lnTo>
                <a:lnTo>
                  <a:pt x="865062" y="1233453"/>
                </a:lnTo>
                <a:lnTo>
                  <a:pt x="930846" y="1187404"/>
                </a:lnTo>
                <a:lnTo>
                  <a:pt x="983473" y="1151223"/>
                </a:lnTo>
                <a:lnTo>
                  <a:pt x="1036101" y="1098596"/>
                </a:lnTo>
                <a:lnTo>
                  <a:pt x="1108463" y="1147934"/>
                </a:lnTo>
                <a:lnTo>
                  <a:pt x="1164380" y="1170958"/>
                </a:lnTo>
                <a:lnTo>
                  <a:pt x="1272924" y="1187404"/>
                </a:lnTo>
                <a:lnTo>
                  <a:pt x="1397914" y="1161091"/>
                </a:lnTo>
                <a:lnTo>
                  <a:pt x="1490011" y="1118331"/>
                </a:lnTo>
                <a:lnTo>
                  <a:pt x="1536060" y="1105174"/>
                </a:lnTo>
                <a:lnTo>
                  <a:pt x="1565663" y="1062414"/>
                </a:lnTo>
                <a:lnTo>
                  <a:pt x="1559085" y="1013076"/>
                </a:lnTo>
                <a:lnTo>
                  <a:pt x="1536060" y="980184"/>
                </a:lnTo>
                <a:lnTo>
                  <a:pt x="1509747" y="967027"/>
                </a:lnTo>
                <a:lnTo>
                  <a:pt x="1490011" y="970317"/>
                </a:lnTo>
                <a:lnTo>
                  <a:pt x="1420938" y="1013076"/>
                </a:lnTo>
                <a:lnTo>
                  <a:pt x="1351865" y="1045968"/>
                </a:lnTo>
                <a:lnTo>
                  <a:pt x="1263056" y="1049258"/>
                </a:lnTo>
                <a:lnTo>
                  <a:pt x="1193983" y="1032811"/>
                </a:lnTo>
                <a:lnTo>
                  <a:pt x="1144644" y="999919"/>
                </a:lnTo>
                <a:lnTo>
                  <a:pt x="1082149" y="957160"/>
                </a:lnTo>
                <a:lnTo>
                  <a:pt x="1082149" y="897954"/>
                </a:lnTo>
                <a:lnTo>
                  <a:pt x="1092017" y="740072"/>
                </a:lnTo>
                <a:lnTo>
                  <a:pt x="1085439" y="582190"/>
                </a:lnTo>
                <a:lnTo>
                  <a:pt x="1072282" y="476935"/>
                </a:lnTo>
                <a:lnTo>
                  <a:pt x="1039390" y="338788"/>
                </a:lnTo>
                <a:lnTo>
                  <a:pt x="996630" y="236823"/>
                </a:lnTo>
                <a:lnTo>
                  <a:pt x="917689" y="144725"/>
                </a:lnTo>
                <a:lnTo>
                  <a:pt x="802567" y="55917"/>
                </a:lnTo>
                <a:lnTo>
                  <a:pt x="664420" y="3289"/>
                </a:lnTo>
                <a:lnTo>
                  <a:pt x="542719" y="0"/>
                </a:lnTo>
                <a:lnTo>
                  <a:pt x="397994" y="13157"/>
                </a:lnTo>
                <a:lnTo>
                  <a:pt x="299318" y="42760"/>
                </a:lnTo>
                <a:lnTo>
                  <a:pt x="230244" y="92098"/>
                </a:lnTo>
                <a:lnTo>
                  <a:pt x="187485" y="161171"/>
                </a:lnTo>
                <a:close/>
              </a:path>
            </a:pathLst>
          </a:custGeom>
          <a:blipFill>
            <a:blip r:embed="rId2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536575" y="23813"/>
            <a:ext cx="1558925" cy="1497012"/>
          </a:xfrm>
          <a:custGeom>
            <a:avLst/>
            <a:gdLst>
              <a:gd name="connsiteX0" fmla="*/ 0 w 1559085"/>
              <a:gd name="connsiteY0" fmla="*/ 118412 h 1496590"/>
              <a:gd name="connsiteX1" fmla="*/ 98676 w 1559085"/>
              <a:gd name="connsiteY1" fmla="*/ 338789 h 1496590"/>
              <a:gd name="connsiteX2" fmla="*/ 184196 w 1559085"/>
              <a:gd name="connsiteY2" fmla="*/ 526274 h 1496590"/>
              <a:gd name="connsiteX3" fmla="*/ 246691 w 1559085"/>
              <a:gd name="connsiteY3" fmla="*/ 687445 h 1496590"/>
              <a:gd name="connsiteX4" fmla="*/ 282872 w 1559085"/>
              <a:gd name="connsiteY4" fmla="*/ 835459 h 1496590"/>
              <a:gd name="connsiteX5" fmla="*/ 296029 w 1559085"/>
              <a:gd name="connsiteY5" fmla="*/ 999920 h 1496590"/>
              <a:gd name="connsiteX6" fmla="*/ 315764 w 1559085"/>
              <a:gd name="connsiteY6" fmla="*/ 1177537 h 1496590"/>
              <a:gd name="connsiteX7" fmla="*/ 322342 w 1559085"/>
              <a:gd name="connsiteY7" fmla="*/ 1282792 h 1496590"/>
              <a:gd name="connsiteX8" fmla="*/ 348656 w 1559085"/>
              <a:gd name="connsiteY8" fmla="*/ 1378179 h 1496590"/>
              <a:gd name="connsiteX9" fmla="*/ 407862 w 1559085"/>
              <a:gd name="connsiteY9" fmla="*/ 1470277 h 1496590"/>
              <a:gd name="connsiteX10" fmla="*/ 470357 w 1559085"/>
              <a:gd name="connsiteY10" fmla="*/ 1493301 h 1496590"/>
              <a:gd name="connsiteX11" fmla="*/ 552587 w 1559085"/>
              <a:gd name="connsiteY11" fmla="*/ 1496590 h 1496590"/>
              <a:gd name="connsiteX12" fmla="*/ 641396 w 1559085"/>
              <a:gd name="connsiteY12" fmla="*/ 1466987 h 1496590"/>
              <a:gd name="connsiteX13" fmla="*/ 697312 w 1559085"/>
              <a:gd name="connsiteY13" fmla="*/ 1381468 h 1496590"/>
              <a:gd name="connsiteX14" fmla="*/ 717047 w 1559085"/>
              <a:gd name="connsiteY14" fmla="*/ 1286081 h 1496590"/>
              <a:gd name="connsiteX15" fmla="*/ 743361 w 1559085"/>
              <a:gd name="connsiteY15" fmla="*/ 1220297 h 1496590"/>
              <a:gd name="connsiteX16" fmla="*/ 782832 w 1559085"/>
              <a:gd name="connsiteY16" fmla="*/ 1217008 h 1496590"/>
              <a:gd name="connsiteX17" fmla="*/ 858483 w 1559085"/>
              <a:gd name="connsiteY17" fmla="*/ 1230164 h 1496590"/>
              <a:gd name="connsiteX18" fmla="*/ 950581 w 1559085"/>
              <a:gd name="connsiteY18" fmla="*/ 1217008 h 1496590"/>
              <a:gd name="connsiteX19" fmla="*/ 1009787 w 1559085"/>
              <a:gd name="connsiteY19" fmla="*/ 1157802 h 1496590"/>
              <a:gd name="connsiteX20" fmla="*/ 1016365 w 1559085"/>
              <a:gd name="connsiteY20" fmla="*/ 1082150 h 1496590"/>
              <a:gd name="connsiteX21" fmla="*/ 999919 w 1559085"/>
              <a:gd name="connsiteY21" fmla="*/ 1009787 h 1496590"/>
              <a:gd name="connsiteX22" fmla="*/ 967027 w 1559085"/>
              <a:gd name="connsiteY22" fmla="*/ 957160 h 1496590"/>
              <a:gd name="connsiteX23" fmla="*/ 927557 w 1559085"/>
              <a:gd name="connsiteY23" fmla="*/ 917690 h 1496590"/>
              <a:gd name="connsiteX24" fmla="*/ 904532 w 1559085"/>
              <a:gd name="connsiteY24" fmla="*/ 897954 h 1496590"/>
              <a:gd name="connsiteX25" fmla="*/ 904532 w 1559085"/>
              <a:gd name="connsiteY25" fmla="*/ 865062 h 1496590"/>
              <a:gd name="connsiteX26" fmla="*/ 930846 w 1559085"/>
              <a:gd name="connsiteY26" fmla="*/ 848616 h 1496590"/>
              <a:gd name="connsiteX27" fmla="*/ 983473 w 1559085"/>
              <a:gd name="connsiteY27" fmla="*/ 855195 h 1496590"/>
              <a:gd name="connsiteX28" fmla="*/ 1059125 w 1559085"/>
              <a:gd name="connsiteY28" fmla="*/ 904533 h 1496590"/>
              <a:gd name="connsiteX29" fmla="*/ 1138066 w 1559085"/>
              <a:gd name="connsiteY29" fmla="*/ 917690 h 1496590"/>
              <a:gd name="connsiteX30" fmla="*/ 1223586 w 1559085"/>
              <a:gd name="connsiteY30" fmla="*/ 914400 h 1496590"/>
              <a:gd name="connsiteX31" fmla="*/ 1269635 w 1559085"/>
              <a:gd name="connsiteY31" fmla="*/ 874930 h 1496590"/>
              <a:gd name="connsiteX32" fmla="*/ 1272924 w 1559085"/>
              <a:gd name="connsiteY32" fmla="*/ 809146 h 1496590"/>
              <a:gd name="connsiteX33" fmla="*/ 1236742 w 1559085"/>
              <a:gd name="connsiteY33" fmla="*/ 703891 h 1496590"/>
              <a:gd name="connsiteX34" fmla="*/ 1233453 w 1559085"/>
              <a:gd name="connsiteY34" fmla="*/ 661131 h 1496590"/>
              <a:gd name="connsiteX35" fmla="*/ 1253188 w 1559085"/>
              <a:gd name="connsiteY35" fmla="*/ 631528 h 1496590"/>
              <a:gd name="connsiteX36" fmla="*/ 1341997 w 1559085"/>
              <a:gd name="connsiteY36" fmla="*/ 670999 h 1496590"/>
              <a:gd name="connsiteX37" fmla="*/ 1427517 w 1559085"/>
              <a:gd name="connsiteY37" fmla="*/ 677577 h 1496590"/>
              <a:gd name="connsiteX38" fmla="*/ 1509747 w 1559085"/>
              <a:gd name="connsiteY38" fmla="*/ 628239 h 1496590"/>
              <a:gd name="connsiteX39" fmla="*/ 1559085 w 1559085"/>
              <a:gd name="connsiteY39" fmla="*/ 526274 h 1496590"/>
              <a:gd name="connsiteX40" fmla="*/ 1549217 w 1559085"/>
              <a:gd name="connsiteY40" fmla="*/ 368392 h 1496590"/>
              <a:gd name="connsiteX41" fmla="*/ 1483433 w 1559085"/>
              <a:gd name="connsiteY41" fmla="*/ 243402 h 1496590"/>
              <a:gd name="connsiteX42" fmla="*/ 1401203 w 1559085"/>
              <a:gd name="connsiteY42" fmla="*/ 124990 h 1496590"/>
              <a:gd name="connsiteX43" fmla="*/ 1305816 w 1559085"/>
              <a:gd name="connsiteY43" fmla="*/ 69074 h 1496590"/>
              <a:gd name="connsiteX44" fmla="*/ 1187404 w 1559085"/>
              <a:gd name="connsiteY44" fmla="*/ 26314 h 1496590"/>
              <a:gd name="connsiteX45" fmla="*/ 1026233 w 1559085"/>
              <a:gd name="connsiteY45" fmla="*/ 0 h 1496590"/>
              <a:gd name="connsiteX46" fmla="*/ 904532 w 1559085"/>
              <a:gd name="connsiteY46" fmla="*/ 9868 h 1496590"/>
              <a:gd name="connsiteX47" fmla="*/ 730204 w 1559085"/>
              <a:gd name="connsiteY47" fmla="*/ 75652 h 1496590"/>
              <a:gd name="connsiteX48" fmla="*/ 559165 w 1559085"/>
              <a:gd name="connsiteY48" fmla="*/ 197353 h 1496590"/>
              <a:gd name="connsiteX49" fmla="*/ 401283 w 1559085"/>
              <a:gd name="connsiteY49" fmla="*/ 299318 h 1496590"/>
              <a:gd name="connsiteX50" fmla="*/ 312475 w 1559085"/>
              <a:gd name="connsiteY50" fmla="*/ 361813 h 1496590"/>
              <a:gd name="connsiteX51" fmla="*/ 220377 w 1559085"/>
              <a:gd name="connsiteY51" fmla="*/ 381549 h 1496590"/>
              <a:gd name="connsiteX52" fmla="*/ 151304 w 1559085"/>
              <a:gd name="connsiteY52" fmla="*/ 200642 h 1496590"/>
              <a:gd name="connsiteX53" fmla="*/ 98676 w 1559085"/>
              <a:gd name="connsiteY53" fmla="*/ 98677 h 1496590"/>
              <a:gd name="connsiteX54" fmla="*/ 62495 w 1559085"/>
              <a:gd name="connsiteY54" fmla="*/ 72363 h 1496590"/>
              <a:gd name="connsiteX55" fmla="*/ 0 w 1559085"/>
              <a:gd name="connsiteY55" fmla="*/ 118412 h 14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59085" h="1496590">
                <a:moveTo>
                  <a:pt x="0" y="118412"/>
                </a:moveTo>
                <a:lnTo>
                  <a:pt x="98676" y="338789"/>
                </a:lnTo>
                <a:lnTo>
                  <a:pt x="184196" y="526274"/>
                </a:lnTo>
                <a:lnTo>
                  <a:pt x="246691" y="687445"/>
                </a:lnTo>
                <a:lnTo>
                  <a:pt x="282872" y="835459"/>
                </a:lnTo>
                <a:lnTo>
                  <a:pt x="296029" y="999920"/>
                </a:lnTo>
                <a:lnTo>
                  <a:pt x="315764" y="1177537"/>
                </a:lnTo>
                <a:lnTo>
                  <a:pt x="322342" y="1282792"/>
                </a:lnTo>
                <a:lnTo>
                  <a:pt x="348656" y="1378179"/>
                </a:lnTo>
                <a:lnTo>
                  <a:pt x="407862" y="1470277"/>
                </a:lnTo>
                <a:lnTo>
                  <a:pt x="470357" y="1493301"/>
                </a:lnTo>
                <a:lnTo>
                  <a:pt x="552587" y="1496590"/>
                </a:lnTo>
                <a:lnTo>
                  <a:pt x="641396" y="1466987"/>
                </a:lnTo>
                <a:lnTo>
                  <a:pt x="697312" y="1381468"/>
                </a:lnTo>
                <a:lnTo>
                  <a:pt x="717047" y="1286081"/>
                </a:lnTo>
                <a:lnTo>
                  <a:pt x="743361" y="1220297"/>
                </a:lnTo>
                <a:lnTo>
                  <a:pt x="782832" y="1217008"/>
                </a:lnTo>
                <a:lnTo>
                  <a:pt x="858483" y="1230164"/>
                </a:lnTo>
                <a:lnTo>
                  <a:pt x="950581" y="1217008"/>
                </a:lnTo>
                <a:lnTo>
                  <a:pt x="1009787" y="1157802"/>
                </a:lnTo>
                <a:lnTo>
                  <a:pt x="1016365" y="1082150"/>
                </a:lnTo>
                <a:lnTo>
                  <a:pt x="999919" y="1009787"/>
                </a:lnTo>
                <a:lnTo>
                  <a:pt x="967027" y="957160"/>
                </a:lnTo>
                <a:lnTo>
                  <a:pt x="927557" y="917690"/>
                </a:lnTo>
                <a:lnTo>
                  <a:pt x="904532" y="897954"/>
                </a:lnTo>
                <a:lnTo>
                  <a:pt x="904532" y="865062"/>
                </a:lnTo>
                <a:lnTo>
                  <a:pt x="930846" y="848616"/>
                </a:lnTo>
                <a:lnTo>
                  <a:pt x="983473" y="855195"/>
                </a:lnTo>
                <a:lnTo>
                  <a:pt x="1059125" y="904533"/>
                </a:lnTo>
                <a:lnTo>
                  <a:pt x="1138066" y="917690"/>
                </a:lnTo>
                <a:lnTo>
                  <a:pt x="1223586" y="914400"/>
                </a:lnTo>
                <a:lnTo>
                  <a:pt x="1269635" y="874930"/>
                </a:lnTo>
                <a:lnTo>
                  <a:pt x="1272924" y="809146"/>
                </a:lnTo>
                <a:lnTo>
                  <a:pt x="1236742" y="703891"/>
                </a:lnTo>
                <a:lnTo>
                  <a:pt x="1233453" y="661131"/>
                </a:lnTo>
                <a:lnTo>
                  <a:pt x="1253188" y="631528"/>
                </a:lnTo>
                <a:lnTo>
                  <a:pt x="1341997" y="670999"/>
                </a:lnTo>
                <a:lnTo>
                  <a:pt x="1427517" y="677577"/>
                </a:lnTo>
                <a:lnTo>
                  <a:pt x="1509747" y="628239"/>
                </a:lnTo>
                <a:lnTo>
                  <a:pt x="1559085" y="526274"/>
                </a:lnTo>
                <a:lnTo>
                  <a:pt x="1549217" y="368392"/>
                </a:lnTo>
                <a:lnTo>
                  <a:pt x="1483433" y="243402"/>
                </a:lnTo>
                <a:lnTo>
                  <a:pt x="1401203" y="124990"/>
                </a:lnTo>
                <a:lnTo>
                  <a:pt x="1305816" y="69074"/>
                </a:lnTo>
                <a:lnTo>
                  <a:pt x="1187404" y="26314"/>
                </a:lnTo>
                <a:lnTo>
                  <a:pt x="1026233" y="0"/>
                </a:lnTo>
                <a:lnTo>
                  <a:pt x="904532" y="9868"/>
                </a:lnTo>
                <a:lnTo>
                  <a:pt x="730204" y="75652"/>
                </a:lnTo>
                <a:lnTo>
                  <a:pt x="559165" y="197353"/>
                </a:lnTo>
                <a:lnTo>
                  <a:pt x="401283" y="299318"/>
                </a:lnTo>
                <a:lnTo>
                  <a:pt x="312475" y="361813"/>
                </a:lnTo>
                <a:lnTo>
                  <a:pt x="220377" y="381549"/>
                </a:lnTo>
                <a:lnTo>
                  <a:pt x="151304" y="200642"/>
                </a:lnTo>
                <a:lnTo>
                  <a:pt x="98676" y="98677"/>
                </a:lnTo>
                <a:lnTo>
                  <a:pt x="62495" y="72363"/>
                </a:lnTo>
                <a:lnTo>
                  <a:pt x="0" y="118412"/>
                </a:lnTo>
                <a:close/>
              </a:path>
            </a:pathLst>
          </a:custGeom>
          <a:blipFill>
            <a:blip r:embed="rId2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0" y="0"/>
            <a:ext cx="9144000" cy="1520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0" y="5337175"/>
            <a:ext cx="9144000" cy="1520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09 0.05371 0.04618 0.10764 0.07673 0.14746 C 0.10729 0.18727 0.13732 0.21621 0.18368 0.23866 C 0.23003 0.26158 0.29791 0.27732 0.35469 0.28357 C 0.41146 0.28982 0.49444 0.26528 0.52448 0.2757 C 0.55451 0.28635 0.56007 0.31065 0.53489 0.34561 C 0.50972 0.38102 0.43142 0.45625 0.37326 0.48658 C 0.3151 0.51737 0.2434 0.53542 0.18611 0.52871 C 0.12882 0.52176 0.06267 0.46389 0.02899 0.44653 C -0.00469 0.42917 -0.01667 0.41042 -0.01632 0.42477 C -0.01597 0.43913 0.00451 0.49283 0.03142 0.53311 C 0.05833 0.57338 0.08541 0.61551 0.14531 0.66644 C 0.20521 0.71783 0.34982 0.81112 0.39062 0.84005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C 0.01823 0.10208 0.03646 0.2044 0.03142 0.31782 C 0.02639 0.43125 -0.02188 0.6213 -0.03021 0.68079 C -0.03854 0.74028 -0.02049 0.67546 -0.01858 0.67454 " pathEditMode="relative" ptsTypes="aaaA">
                                      <p:cBhvr>
                                        <p:cTn id="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6 -2.96296E-6 C -0.01857 0.14422 -0.03697 0.28866 -0.04409 0.37362 C -0.05121 0.45857 -0.0493 0.43704 -0.04305 0.50996 C -0.0368 0.58334 -0.01266 0.76227 -0.00694 0.81227 " pathEditMode="relative" ptsTypes="aa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7778E-7 4.44444E-6 L -2.77778E-7 0.813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105 0.00208 L -3.61111E-6 0.8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3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4.44444E-6 -3.7037E-7 C 0.02969 0.07547 0.05938 0.15116 0.05469 0.20463 C 0.05 0.25811 0.00417 0.28264 -0.02795 0.32084 C -0.06007 0.35903 -0.11614 0.40209 -0.13837 0.43403 C -0.16059 0.46598 -0.19948 0.45463 -0.16163 0.51274 C -0.12378 0.5713 0.0467 0.73936 0.08837 0.7845 " pathEditMode="relative" ptsTypes="aaaaaA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0087 0.04213 L 0.00087 0.89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3.88889E-6 -1.48148E-6 C -0.01649 0.15463 -0.03299 0.30949 -0.03368 0.44352 C -0.03438 0.57755 -0.00938 0.74445 -0.00451 0.80463 " pathEditMode="relative" ptsTypes="aaA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1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00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6.11111E-6 -2.59259E-6 L -6.11111E-6 0.84537 " pathEditMode="relative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1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0800000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300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3.33333E-6 -1.48148E-6 C 0.0151 0.07037 0.03021 0.14097 0.05034 0.1875 C 0.07048 0.23403 0.1033 0.25926 0.12066 0.27917 C 0.13784 0.29908 0.15086 0.29144 0.15382 0.30695 C 0.15694 0.32246 0.15295 0.34653 0.13836 0.37199 C 0.12396 0.39746 0.0934 0.43357 0.06701 0.45903 C 0.04027 0.48449 0.00382 0.5125 -0.02101 0.52408 C -0.04584 0.53565 -0.06459 0.54283 -0.08247 0.52871 C -0.10052 0.51458 -0.11806 0.45417 -0.12848 0.43866 C -0.13872 0.42315 -0.154 0.37153 -0.14445 0.43565 C -0.1349 0.49977 -0.08264 0.7588 -0.07032 0.82315 " pathEditMode="relative" rAng="0" ptsTypes="aaaaaaaaaaA">
                                      <p:cBhvr>
                                        <p:cTn id="4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1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1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000" accel="50000" decel="50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77778E-6 -6.66667E-6 L 2.77778E-6 0.77175 " pathEditMode="relative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300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1.85185E-6 L 2.77778E-6 0.84514 " pathEditMode="relative" ptsTypes="AA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3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3.88889E-6 1.48148E-6 C -0.01945 0.17361 -0.03872 0.34722 -0.03837 0.48379 C -0.03802 0.62037 -0.00469 0.76435 0.00226 0.82013 " pathEditMode="relative" ptsTypes="a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1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10800000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300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2.77778E-7 -3.33333E-6 L 2.77778E-7 0.70347 " pathEditMode="relative" ptsTypes="AA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19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10800000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3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3.88889E-6 4.44444E-6 L -3.88889E-6 0.72986 " pathEditMode="relative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2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3.88889E-6 2.96296E-6 C -0.01702 0.08009 -0.03368 0.16041 -0.05625 0.21134 C -0.07882 0.26203 -0.09566 0.28078 -0.13525 0.30486 C -0.17448 0.3287 -0.24514 0.35347 -0.29306 0.35555 C -0.34098 0.35787 -0.39462 0.32963 -0.42344 0.31805 C -0.45209 0.30602 -0.45643 0.2794 -0.46528 0.28333 C -0.47431 0.28727 -0.48108 0.31111 -0.47743 0.34097 C -0.47344 0.3706 -0.46129 0.42893 -0.4415 0.46227 C -0.42171 0.49583 -0.39497 0.52083 -0.35868 0.54097 C -0.3224 0.56111 -0.26684 0.57569 -0.22379 0.58194 C -0.18056 0.58842 -0.14028 0.58842 -0.09931 0.57893 C -0.05816 0.56898 -0.0033 0.53102 0.02274 0.52453 C 0.04861 0.51852 0.06232 0.52083 0.05625 0.54259 C 0.05034 0.56435 0.01944 0.6118 -0.0132 0.65416 C -0.04601 0.69699 -0.08525 0.76389 -0.13993 0.79861 C -0.19462 0.83356 -0.30764 0.85185 -0.3408 0.86296 " pathEditMode="relative" rAng="0" ptsTypes="aaaaaaaaaaaaaaaA"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4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2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300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2.77778E-6 -3.7037E-7 L 0.01562 0.73495 " pathEditMode="relative" ptsTypes="AA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300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-1.94444E-6 1.85185E-6 L -0.00781 0.76643 " pathEditMode="relative" ptsTypes="AA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2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0800000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3000" accel="50000" decel="5000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Motion origin="layout" path="M 3.33333E-6 -8.14815E-6 L 0.01181 0.77175 " pathEditMode="relative" ptsTypes="AA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90114" name="Grafik 2" descr="Klee Früchte auf Blau_Blaugr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6225"/>
            <a:ext cx="91440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15" name="Gruppieren 6"/>
          <p:cNvGrpSpPr>
            <a:grpSpLocks/>
          </p:cNvGrpSpPr>
          <p:nvPr/>
        </p:nvGrpSpPr>
        <p:grpSpPr bwMode="auto">
          <a:xfrm>
            <a:off x="0" y="14288"/>
            <a:ext cx="9144000" cy="6843712"/>
            <a:chOff x="0" y="-13077"/>
            <a:chExt cx="9144000" cy="6871630"/>
          </a:xfrm>
        </p:grpSpPr>
        <p:sp>
          <p:nvSpPr>
            <p:cNvPr id="5" name="Rechteck 4"/>
            <p:cNvSpPr/>
            <p:nvPr/>
          </p:nvSpPr>
          <p:spPr>
            <a:xfrm>
              <a:off x="0" y="-13077"/>
              <a:ext cx="9144000" cy="15126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0" y="5339494"/>
              <a:ext cx="9144000" cy="15190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9" name="Freihandform 28"/>
          <p:cNvSpPr/>
          <p:nvPr/>
        </p:nvSpPr>
        <p:spPr>
          <a:xfrm>
            <a:off x="1905000" y="225425"/>
            <a:ext cx="1533525" cy="1250950"/>
          </a:xfrm>
          <a:custGeom>
            <a:avLst/>
            <a:gdLst>
              <a:gd name="connsiteX0" fmla="*/ 64512 w 1534284"/>
              <a:gd name="connsiteY0" fmla="*/ 572202 h 1250989"/>
              <a:gd name="connsiteX1" fmla="*/ 120611 w 1534284"/>
              <a:gd name="connsiteY1" fmla="*/ 611470 h 1250989"/>
              <a:gd name="connsiteX2" fmla="*/ 168294 w 1534284"/>
              <a:gd name="connsiteY2" fmla="*/ 628300 h 1250989"/>
              <a:gd name="connsiteX3" fmla="*/ 221587 w 1534284"/>
              <a:gd name="connsiteY3" fmla="*/ 633910 h 1250989"/>
              <a:gd name="connsiteX4" fmla="*/ 272076 w 1534284"/>
              <a:gd name="connsiteY4" fmla="*/ 631105 h 1250989"/>
              <a:gd name="connsiteX5" fmla="*/ 308539 w 1534284"/>
              <a:gd name="connsiteY5" fmla="*/ 625495 h 1250989"/>
              <a:gd name="connsiteX6" fmla="*/ 314149 w 1534284"/>
              <a:gd name="connsiteY6" fmla="*/ 591836 h 1250989"/>
              <a:gd name="connsiteX7" fmla="*/ 308539 w 1534284"/>
              <a:gd name="connsiteY7" fmla="*/ 457200 h 1250989"/>
              <a:gd name="connsiteX8" fmla="*/ 316954 w 1534284"/>
              <a:gd name="connsiteY8" fmla="*/ 367443 h 1250989"/>
              <a:gd name="connsiteX9" fmla="*/ 347808 w 1534284"/>
              <a:gd name="connsiteY9" fmla="*/ 291711 h 1250989"/>
              <a:gd name="connsiteX10" fmla="*/ 395492 w 1534284"/>
              <a:gd name="connsiteY10" fmla="*/ 232808 h 1250989"/>
              <a:gd name="connsiteX11" fmla="*/ 479639 w 1534284"/>
              <a:gd name="connsiteY11" fmla="*/ 162685 h 1250989"/>
              <a:gd name="connsiteX12" fmla="*/ 580615 w 1534284"/>
              <a:gd name="connsiteY12" fmla="*/ 112197 h 1250989"/>
              <a:gd name="connsiteX13" fmla="*/ 732080 w 1534284"/>
              <a:gd name="connsiteY13" fmla="*/ 64513 h 1250989"/>
              <a:gd name="connsiteX14" fmla="*/ 908790 w 1534284"/>
              <a:gd name="connsiteY14" fmla="*/ 30854 h 1250989"/>
              <a:gd name="connsiteX15" fmla="*/ 1057450 w 1534284"/>
              <a:gd name="connsiteY15" fmla="*/ 8415 h 1250989"/>
              <a:gd name="connsiteX16" fmla="*/ 1175256 w 1534284"/>
              <a:gd name="connsiteY16" fmla="*/ 0 h 1250989"/>
              <a:gd name="connsiteX17" fmla="*/ 1279038 w 1534284"/>
              <a:gd name="connsiteY17" fmla="*/ 5610 h 1250989"/>
              <a:gd name="connsiteX18" fmla="*/ 1368795 w 1534284"/>
              <a:gd name="connsiteY18" fmla="*/ 28049 h 1250989"/>
              <a:gd name="connsiteX19" fmla="*/ 1450137 w 1534284"/>
              <a:gd name="connsiteY19" fmla="*/ 72928 h 1250989"/>
              <a:gd name="connsiteX20" fmla="*/ 1511845 w 1534284"/>
              <a:gd name="connsiteY20" fmla="*/ 145856 h 1250989"/>
              <a:gd name="connsiteX21" fmla="*/ 1534284 w 1534284"/>
              <a:gd name="connsiteY21" fmla="*/ 221588 h 1250989"/>
              <a:gd name="connsiteX22" fmla="*/ 1531479 w 1534284"/>
              <a:gd name="connsiteY22" fmla="*/ 311345 h 1250989"/>
              <a:gd name="connsiteX23" fmla="*/ 1503430 w 1534284"/>
              <a:gd name="connsiteY23" fmla="*/ 378663 h 1250989"/>
              <a:gd name="connsiteX24" fmla="*/ 1436112 w 1534284"/>
              <a:gd name="connsiteY24" fmla="*/ 437566 h 1250989"/>
              <a:gd name="connsiteX25" fmla="*/ 1416478 w 1534284"/>
              <a:gd name="connsiteY25" fmla="*/ 485249 h 1250989"/>
              <a:gd name="connsiteX26" fmla="*/ 1422088 w 1534284"/>
              <a:gd name="connsiteY26" fmla="*/ 518908 h 1250989"/>
              <a:gd name="connsiteX27" fmla="*/ 1461357 w 1534284"/>
              <a:gd name="connsiteY27" fmla="*/ 572202 h 1250989"/>
              <a:gd name="connsiteX28" fmla="*/ 1486601 w 1534284"/>
              <a:gd name="connsiteY28" fmla="*/ 597446 h 1250989"/>
              <a:gd name="connsiteX29" fmla="*/ 1486601 w 1534284"/>
              <a:gd name="connsiteY29" fmla="*/ 650739 h 1250989"/>
              <a:gd name="connsiteX30" fmla="*/ 1450137 w 1534284"/>
              <a:gd name="connsiteY30" fmla="*/ 718057 h 1250989"/>
              <a:gd name="connsiteX31" fmla="*/ 1399649 w 1534284"/>
              <a:gd name="connsiteY31" fmla="*/ 774155 h 1250989"/>
              <a:gd name="connsiteX32" fmla="*/ 1377209 w 1534284"/>
              <a:gd name="connsiteY32" fmla="*/ 819034 h 1250989"/>
              <a:gd name="connsiteX33" fmla="*/ 1374404 w 1534284"/>
              <a:gd name="connsiteY33" fmla="*/ 869522 h 1250989"/>
              <a:gd name="connsiteX34" fmla="*/ 1427698 w 1534284"/>
              <a:gd name="connsiteY34" fmla="*/ 942449 h 1250989"/>
              <a:gd name="connsiteX35" fmla="*/ 1447332 w 1534284"/>
              <a:gd name="connsiteY35" fmla="*/ 978913 h 1250989"/>
              <a:gd name="connsiteX36" fmla="*/ 1458552 w 1534284"/>
              <a:gd name="connsiteY36" fmla="*/ 1037816 h 1250989"/>
              <a:gd name="connsiteX37" fmla="*/ 1444527 w 1534284"/>
              <a:gd name="connsiteY37" fmla="*/ 1093915 h 1250989"/>
              <a:gd name="connsiteX38" fmla="*/ 1422088 w 1534284"/>
              <a:gd name="connsiteY38" fmla="*/ 1135988 h 1250989"/>
              <a:gd name="connsiteX39" fmla="*/ 1385624 w 1534284"/>
              <a:gd name="connsiteY39" fmla="*/ 1178062 h 1250989"/>
              <a:gd name="connsiteX40" fmla="*/ 1335136 w 1534284"/>
              <a:gd name="connsiteY40" fmla="*/ 1214526 h 1250989"/>
              <a:gd name="connsiteX41" fmla="*/ 1253793 w 1534284"/>
              <a:gd name="connsiteY41" fmla="*/ 1236965 h 1250989"/>
              <a:gd name="connsiteX42" fmla="*/ 1135987 w 1534284"/>
              <a:gd name="connsiteY42" fmla="*/ 1250989 h 1250989"/>
              <a:gd name="connsiteX43" fmla="*/ 903180 w 1534284"/>
              <a:gd name="connsiteY43" fmla="*/ 1250989 h 1250989"/>
              <a:gd name="connsiteX44" fmla="*/ 633909 w 1534284"/>
              <a:gd name="connsiteY44" fmla="*/ 1250989 h 1250989"/>
              <a:gd name="connsiteX45" fmla="*/ 518907 w 1534284"/>
              <a:gd name="connsiteY45" fmla="*/ 1234160 h 1250989"/>
              <a:gd name="connsiteX46" fmla="*/ 440370 w 1534284"/>
              <a:gd name="connsiteY46" fmla="*/ 1200501 h 1250989"/>
              <a:gd name="connsiteX47" fmla="*/ 373052 w 1534284"/>
              <a:gd name="connsiteY47" fmla="*/ 1158427 h 1250989"/>
              <a:gd name="connsiteX48" fmla="*/ 322564 w 1534284"/>
              <a:gd name="connsiteY48" fmla="*/ 1051841 h 1250989"/>
              <a:gd name="connsiteX49" fmla="*/ 311344 w 1534284"/>
              <a:gd name="connsiteY49" fmla="*/ 886351 h 1250989"/>
              <a:gd name="connsiteX50" fmla="*/ 305734 w 1534284"/>
              <a:gd name="connsiteY50" fmla="*/ 776960 h 1250989"/>
              <a:gd name="connsiteX51" fmla="*/ 196343 w 1534284"/>
              <a:gd name="connsiteY51" fmla="*/ 782570 h 1250989"/>
              <a:gd name="connsiteX52" fmla="*/ 100976 w 1534284"/>
              <a:gd name="connsiteY52" fmla="*/ 760130 h 1250989"/>
              <a:gd name="connsiteX53" fmla="*/ 22439 w 1534284"/>
              <a:gd name="connsiteY53" fmla="*/ 718057 h 1250989"/>
              <a:gd name="connsiteX54" fmla="*/ 5609 w 1534284"/>
              <a:gd name="connsiteY54" fmla="*/ 690008 h 1250989"/>
              <a:gd name="connsiteX55" fmla="*/ 0 w 1534284"/>
              <a:gd name="connsiteY55" fmla="*/ 664764 h 1250989"/>
              <a:gd name="connsiteX56" fmla="*/ 2804 w 1534284"/>
              <a:gd name="connsiteY56" fmla="*/ 633910 h 1250989"/>
              <a:gd name="connsiteX57" fmla="*/ 64512 w 1534284"/>
              <a:gd name="connsiteY57" fmla="*/ 572202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34284" h="1250989">
                <a:moveTo>
                  <a:pt x="64512" y="572202"/>
                </a:moveTo>
                <a:lnTo>
                  <a:pt x="120611" y="611470"/>
                </a:lnTo>
                <a:lnTo>
                  <a:pt x="168294" y="628300"/>
                </a:lnTo>
                <a:lnTo>
                  <a:pt x="221587" y="633910"/>
                </a:lnTo>
                <a:lnTo>
                  <a:pt x="272076" y="631105"/>
                </a:lnTo>
                <a:lnTo>
                  <a:pt x="308539" y="625495"/>
                </a:lnTo>
                <a:lnTo>
                  <a:pt x="314149" y="591836"/>
                </a:lnTo>
                <a:lnTo>
                  <a:pt x="308539" y="457200"/>
                </a:lnTo>
                <a:lnTo>
                  <a:pt x="316954" y="367443"/>
                </a:lnTo>
                <a:lnTo>
                  <a:pt x="347808" y="291711"/>
                </a:lnTo>
                <a:lnTo>
                  <a:pt x="395492" y="232808"/>
                </a:lnTo>
                <a:lnTo>
                  <a:pt x="479639" y="162685"/>
                </a:lnTo>
                <a:lnTo>
                  <a:pt x="580615" y="112197"/>
                </a:lnTo>
                <a:lnTo>
                  <a:pt x="732080" y="64513"/>
                </a:lnTo>
                <a:lnTo>
                  <a:pt x="908790" y="30854"/>
                </a:lnTo>
                <a:lnTo>
                  <a:pt x="1057450" y="8415"/>
                </a:lnTo>
                <a:lnTo>
                  <a:pt x="1175256" y="0"/>
                </a:lnTo>
                <a:lnTo>
                  <a:pt x="1279038" y="5610"/>
                </a:lnTo>
                <a:lnTo>
                  <a:pt x="1368795" y="28049"/>
                </a:lnTo>
                <a:lnTo>
                  <a:pt x="1450137" y="72928"/>
                </a:lnTo>
                <a:lnTo>
                  <a:pt x="1511845" y="145856"/>
                </a:lnTo>
                <a:lnTo>
                  <a:pt x="1534284" y="221588"/>
                </a:lnTo>
                <a:lnTo>
                  <a:pt x="1531479" y="311345"/>
                </a:lnTo>
                <a:lnTo>
                  <a:pt x="1503430" y="378663"/>
                </a:lnTo>
                <a:lnTo>
                  <a:pt x="1436112" y="437566"/>
                </a:lnTo>
                <a:lnTo>
                  <a:pt x="1416478" y="485249"/>
                </a:lnTo>
                <a:lnTo>
                  <a:pt x="1422088" y="518908"/>
                </a:lnTo>
                <a:lnTo>
                  <a:pt x="1461357" y="572202"/>
                </a:lnTo>
                <a:lnTo>
                  <a:pt x="1486601" y="597446"/>
                </a:lnTo>
                <a:lnTo>
                  <a:pt x="1486601" y="650739"/>
                </a:lnTo>
                <a:lnTo>
                  <a:pt x="1450137" y="718057"/>
                </a:lnTo>
                <a:lnTo>
                  <a:pt x="1399649" y="774155"/>
                </a:lnTo>
                <a:lnTo>
                  <a:pt x="1377209" y="819034"/>
                </a:lnTo>
                <a:lnTo>
                  <a:pt x="1374404" y="869522"/>
                </a:lnTo>
                <a:lnTo>
                  <a:pt x="1427698" y="942449"/>
                </a:lnTo>
                <a:lnTo>
                  <a:pt x="1447332" y="978913"/>
                </a:lnTo>
                <a:lnTo>
                  <a:pt x="1458552" y="1037816"/>
                </a:lnTo>
                <a:lnTo>
                  <a:pt x="1444527" y="1093915"/>
                </a:lnTo>
                <a:lnTo>
                  <a:pt x="1422088" y="1135988"/>
                </a:lnTo>
                <a:lnTo>
                  <a:pt x="1385624" y="1178062"/>
                </a:lnTo>
                <a:lnTo>
                  <a:pt x="1335136" y="1214526"/>
                </a:lnTo>
                <a:lnTo>
                  <a:pt x="1253793" y="1236965"/>
                </a:lnTo>
                <a:lnTo>
                  <a:pt x="1135987" y="1250989"/>
                </a:lnTo>
                <a:lnTo>
                  <a:pt x="903180" y="1250989"/>
                </a:lnTo>
                <a:lnTo>
                  <a:pt x="633909" y="1250989"/>
                </a:lnTo>
                <a:lnTo>
                  <a:pt x="518907" y="1234160"/>
                </a:lnTo>
                <a:lnTo>
                  <a:pt x="440370" y="1200501"/>
                </a:lnTo>
                <a:lnTo>
                  <a:pt x="373052" y="1158427"/>
                </a:lnTo>
                <a:lnTo>
                  <a:pt x="322564" y="1051841"/>
                </a:lnTo>
                <a:lnTo>
                  <a:pt x="311344" y="886351"/>
                </a:lnTo>
                <a:lnTo>
                  <a:pt x="305734" y="776960"/>
                </a:lnTo>
                <a:lnTo>
                  <a:pt x="196343" y="782570"/>
                </a:lnTo>
                <a:lnTo>
                  <a:pt x="100976" y="760130"/>
                </a:lnTo>
                <a:lnTo>
                  <a:pt x="22439" y="718057"/>
                </a:lnTo>
                <a:lnTo>
                  <a:pt x="5609" y="690008"/>
                </a:lnTo>
                <a:lnTo>
                  <a:pt x="0" y="664764"/>
                </a:lnTo>
                <a:lnTo>
                  <a:pt x="2804" y="633910"/>
                </a:lnTo>
                <a:lnTo>
                  <a:pt x="64512" y="572202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Freihandform 29"/>
          <p:cNvSpPr/>
          <p:nvPr/>
        </p:nvSpPr>
        <p:spPr>
          <a:xfrm>
            <a:off x="3348038" y="0"/>
            <a:ext cx="1565275" cy="1289050"/>
          </a:xfrm>
          <a:custGeom>
            <a:avLst/>
            <a:gdLst>
              <a:gd name="connsiteX0" fmla="*/ 187485 w 1565663"/>
              <a:gd name="connsiteY0" fmla="*/ 161171 h 1289370"/>
              <a:gd name="connsiteX1" fmla="*/ 184196 w 1565663"/>
              <a:gd name="connsiteY1" fmla="*/ 217088 h 1289370"/>
              <a:gd name="connsiteX2" fmla="*/ 187485 w 1565663"/>
              <a:gd name="connsiteY2" fmla="*/ 266426 h 1289370"/>
              <a:gd name="connsiteX3" fmla="*/ 200642 w 1565663"/>
              <a:gd name="connsiteY3" fmla="*/ 302607 h 1289370"/>
              <a:gd name="connsiteX4" fmla="*/ 226955 w 1565663"/>
              <a:gd name="connsiteY4" fmla="*/ 342078 h 1289370"/>
              <a:gd name="connsiteX5" fmla="*/ 256558 w 1565663"/>
              <a:gd name="connsiteY5" fmla="*/ 378259 h 1289370"/>
              <a:gd name="connsiteX6" fmla="*/ 269715 w 1565663"/>
              <a:gd name="connsiteY6" fmla="*/ 404573 h 1289370"/>
              <a:gd name="connsiteX7" fmla="*/ 266426 w 1565663"/>
              <a:gd name="connsiteY7" fmla="*/ 434176 h 1289370"/>
              <a:gd name="connsiteX8" fmla="*/ 184196 w 1565663"/>
              <a:gd name="connsiteY8" fmla="*/ 470357 h 1289370"/>
              <a:gd name="connsiteX9" fmla="*/ 118411 w 1565663"/>
              <a:gd name="connsiteY9" fmla="*/ 503249 h 1289370"/>
              <a:gd name="connsiteX10" fmla="*/ 75652 w 1565663"/>
              <a:gd name="connsiteY10" fmla="*/ 536141 h 1289370"/>
              <a:gd name="connsiteX11" fmla="*/ 39470 w 1565663"/>
              <a:gd name="connsiteY11" fmla="*/ 585479 h 1289370"/>
              <a:gd name="connsiteX12" fmla="*/ 32892 w 1565663"/>
              <a:gd name="connsiteY12" fmla="*/ 651263 h 1289370"/>
              <a:gd name="connsiteX13" fmla="*/ 32892 w 1565663"/>
              <a:gd name="connsiteY13" fmla="*/ 703891 h 1289370"/>
              <a:gd name="connsiteX14" fmla="*/ 62495 w 1565663"/>
              <a:gd name="connsiteY14" fmla="*/ 766386 h 1289370"/>
              <a:gd name="connsiteX15" fmla="*/ 118411 w 1565663"/>
              <a:gd name="connsiteY15" fmla="*/ 802567 h 1289370"/>
              <a:gd name="connsiteX16" fmla="*/ 171039 w 1565663"/>
              <a:gd name="connsiteY16" fmla="*/ 812435 h 1289370"/>
              <a:gd name="connsiteX17" fmla="*/ 213798 w 1565663"/>
              <a:gd name="connsiteY17" fmla="*/ 832170 h 1289370"/>
              <a:gd name="connsiteX18" fmla="*/ 213798 w 1565663"/>
              <a:gd name="connsiteY18" fmla="*/ 858483 h 1289370"/>
              <a:gd name="connsiteX19" fmla="*/ 190774 w 1565663"/>
              <a:gd name="connsiteY19" fmla="*/ 891376 h 1289370"/>
              <a:gd name="connsiteX20" fmla="*/ 118411 w 1565663"/>
              <a:gd name="connsiteY20" fmla="*/ 927557 h 1289370"/>
              <a:gd name="connsiteX21" fmla="*/ 52627 w 1565663"/>
              <a:gd name="connsiteY21" fmla="*/ 976895 h 1289370"/>
              <a:gd name="connsiteX22" fmla="*/ 19735 w 1565663"/>
              <a:gd name="connsiteY22" fmla="*/ 1029522 h 1289370"/>
              <a:gd name="connsiteX23" fmla="*/ 0 w 1565663"/>
              <a:gd name="connsiteY23" fmla="*/ 1072282 h 1289370"/>
              <a:gd name="connsiteX24" fmla="*/ 9867 w 1565663"/>
              <a:gd name="connsiteY24" fmla="*/ 1128199 h 1289370"/>
              <a:gd name="connsiteX25" fmla="*/ 42760 w 1565663"/>
              <a:gd name="connsiteY25" fmla="*/ 1184115 h 1289370"/>
              <a:gd name="connsiteX26" fmla="*/ 98676 w 1565663"/>
              <a:gd name="connsiteY26" fmla="*/ 1233453 h 1289370"/>
              <a:gd name="connsiteX27" fmla="*/ 174328 w 1565663"/>
              <a:gd name="connsiteY27" fmla="*/ 1259767 h 1289370"/>
              <a:gd name="connsiteX28" fmla="*/ 322342 w 1565663"/>
              <a:gd name="connsiteY28" fmla="*/ 1279502 h 1289370"/>
              <a:gd name="connsiteX29" fmla="*/ 496670 w 1565663"/>
              <a:gd name="connsiteY29" fmla="*/ 1289370 h 1289370"/>
              <a:gd name="connsiteX30" fmla="*/ 651263 w 1565663"/>
              <a:gd name="connsiteY30" fmla="*/ 1289370 h 1289370"/>
              <a:gd name="connsiteX31" fmla="*/ 779542 w 1565663"/>
              <a:gd name="connsiteY31" fmla="*/ 1279502 h 1289370"/>
              <a:gd name="connsiteX32" fmla="*/ 865062 w 1565663"/>
              <a:gd name="connsiteY32" fmla="*/ 1233453 h 1289370"/>
              <a:gd name="connsiteX33" fmla="*/ 930846 w 1565663"/>
              <a:gd name="connsiteY33" fmla="*/ 1187404 h 1289370"/>
              <a:gd name="connsiteX34" fmla="*/ 983473 w 1565663"/>
              <a:gd name="connsiteY34" fmla="*/ 1151223 h 1289370"/>
              <a:gd name="connsiteX35" fmla="*/ 1036101 w 1565663"/>
              <a:gd name="connsiteY35" fmla="*/ 1098596 h 1289370"/>
              <a:gd name="connsiteX36" fmla="*/ 1108463 w 1565663"/>
              <a:gd name="connsiteY36" fmla="*/ 1147934 h 1289370"/>
              <a:gd name="connsiteX37" fmla="*/ 1164380 w 1565663"/>
              <a:gd name="connsiteY37" fmla="*/ 1170958 h 1289370"/>
              <a:gd name="connsiteX38" fmla="*/ 1272924 w 1565663"/>
              <a:gd name="connsiteY38" fmla="*/ 1187404 h 1289370"/>
              <a:gd name="connsiteX39" fmla="*/ 1397914 w 1565663"/>
              <a:gd name="connsiteY39" fmla="*/ 1161091 h 1289370"/>
              <a:gd name="connsiteX40" fmla="*/ 1490011 w 1565663"/>
              <a:gd name="connsiteY40" fmla="*/ 1118331 h 1289370"/>
              <a:gd name="connsiteX41" fmla="*/ 1536060 w 1565663"/>
              <a:gd name="connsiteY41" fmla="*/ 1105174 h 1289370"/>
              <a:gd name="connsiteX42" fmla="*/ 1565663 w 1565663"/>
              <a:gd name="connsiteY42" fmla="*/ 1062414 h 1289370"/>
              <a:gd name="connsiteX43" fmla="*/ 1559085 w 1565663"/>
              <a:gd name="connsiteY43" fmla="*/ 1013076 h 1289370"/>
              <a:gd name="connsiteX44" fmla="*/ 1536060 w 1565663"/>
              <a:gd name="connsiteY44" fmla="*/ 980184 h 1289370"/>
              <a:gd name="connsiteX45" fmla="*/ 1509747 w 1565663"/>
              <a:gd name="connsiteY45" fmla="*/ 967027 h 1289370"/>
              <a:gd name="connsiteX46" fmla="*/ 1490011 w 1565663"/>
              <a:gd name="connsiteY46" fmla="*/ 970317 h 1289370"/>
              <a:gd name="connsiteX47" fmla="*/ 1420938 w 1565663"/>
              <a:gd name="connsiteY47" fmla="*/ 1013076 h 1289370"/>
              <a:gd name="connsiteX48" fmla="*/ 1351865 w 1565663"/>
              <a:gd name="connsiteY48" fmla="*/ 1045968 h 1289370"/>
              <a:gd name="connsiteX49" fmla="*/ 1263056 w 1565663"/>
              <a:gd name="connsiteY49" fmla="*/ 1049258 h 1289370"/>
              <a:gd name="connsiteX50" fmla="*/ 1193983 w 1565663"/>
              <a:gd name="connsiteY50" fmla="*/ 1032811 h 1289370"/>
              <a:gd name="connsiteX51" fmla="*/ 1144644 w 1565663"/>
              <a:gd name="connsiteY51" fmla="*/ 999919 h 1289370"/>
              <a:gd name="connsiteX52" fmla="*/ 1082149 w 1565663"/>
              <a:gd name="connsiteY52" fmla="*/ 957160 h 1289370"/>
              <a:gd name="connsiteX53" fmla="*/ 1082149 w 1565663"/>
              <a:gd name="connsiteY53" fmla="*/ 897954 h 1289370"/>
              <a:gd name="connsiteX54" fmla="*/ 1092017 w 1565663"/>
              <a:gd name="connsiteY54" fmla="*/ 740072 h 1289370"/>
              <a:gd name="connsiteX55" fmla="*/ 1085439 w 1565663"/>
              <a:gd name="connsiteY55" fmla="*/ 582190 h 1289370"/>
              <a:gd name="connsiteX56" fmla="*/ 1072282 w 1565663"/>
              <a:gd name="connsiteY56" fmla="*/ 476935 h 1289370"/>
              <a:gd name="connsiteX57" fmla="*/ 1039390 w 1565663"/>
              <a:gd name="connsiteY57" fmla="*/ 338788 h 1289370"/>
              <a:gd name="connsiteX58" fmla="*/ 996630 w 1565663"/>
              <a:gd name="connsiteY58" fmla="*/ 236823 h 1289370"/>
              <a:gd name="connsiteX59" fmla="*/ 917689 w 1565663"/>
              <a:gd name="connsiteY59" fmla="*/ 144725 h 1289370"/>
              <a:gd name="connsiteX60" fmla="*/ 802567 w 1565663"/>
              <a:gd name="connsiteY60" fmla="*/ 55917 h 1289370"/>
              <a:gd name="connsiteX61" fmla="*/ 664420 w 1565663"/>
              <a:gd name="connsiteY61" fmla="*/ 3289 h 1289370"/>
              <a:gd name="connsiteX62" fmla="*/ 542719 w 1565663"/>
              <a:gd name="connsiteY62" fmla="*/ 0 h 1289370"/>
              <a:gd name="connsiteX63" fmla="*/ 397994 w 1565663"/>
              <a:gd name="connsiteY63" fmla="*/ 13157 h 1289370"/>
              <a:gd name="connsiteX64" fmla="*/ 299318 w 1565663"/>
              <a:gd name="connsiteY64" fmla="*/ 42760 h 1289370"/>
              <a:gd name="connsiteX65" fmla="*/ 230244 w 1565663"/>
              <a:gd name="connsiteY65" fmla="*/ 92098 h 1289370"/>
              <a:gd name="connsiteX66" fmla="*/ 187485 w 1565663"/>
              <a:gd name="connsiteY66" fmla="*/ 161171 h 128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565663" h="1289370">
                <a:moveTo>
                  <a:pt x="187485" y="161171"/>
                </a:moveTo>
                <a:lnTo>
                  <a:pt x="184196" y="217088"/>
                </a:lnTo>
                <a:lnTo>
                  <a:pt x="187485" y="266426"/>
                </a:lnTo>
                <a:lnTo>
                  <a:pt x="200642" y="302607"/>
                </a:lnTo>
                <a:lnTo>
                  <a:pt x="226955" y="342078"/>
                </a:lnTo>
                <a:lnTo>
                  <a:pt x="256558" y="378259"/>
                </a:lnTo>
                <a:lnTo>
                  <a:pt x="269715" y="404573"/>
                </a:lnTo>
                <a:lnTo>
                  <a:pt x="266426" y="434176"/>
                </a:lnTo>
                <a:lnTo>
                  <a:pt x="184196" y="470357"/>
                </a:lnTo>
                <a:lnTo>
                  <a:pt x="118411" y="503249"/>
                </a:lnTo>
                <a:lnTo>
                  <a:pt x="75652" y="536141"/>
                </a:lnTo>
                <a:lnTo>
                  <a:pt x="39470" y="585479"/>
                </a:lnTo>
                <a:lnTo>
                  <a:pt x="32892" y="651263"/>
                </a:lnTo>
                <a:lnTo>
                  <a:pt x="32892" y="703891"/>
                </a:lnTo>
                <a:lnTo>
                  <a:pt x="62495" y="766386"/>
                </a:lnTo>
                <a:lnTo>
                  <a:pt x="118411" y="802567"/>
                </a:lnTo>
                <a:lnTo>
                  <a:pt x="171039" y="812435"/>
                </a:lnTo>
                <a:lnTo>
                  <a:pt x="213798" y="832170"/>
                </a:lnTo>
                <a:lnTo>
                  <a:pt x="213798" y="858483"/>
                </a:lnTo>
                <a:lnTo>
                  <a:pt x="190774" y="891376"/>
                </a:lnTo>
                <a:lnTo>
                  <a:pt x="118411" y="927557"/>
                </a:lnTo>
                <a:lnTo>
                  <a:pt x="52627" y="976895"/>
                </a:lnTo>
                <a:lnTo>
                  <a:pt x="19735" y="1029522"/>
                </a:lnTo>
                <a:lnTo>
                  <a:pt x="0" y="1072282"/>
                </a:lnTo>
                <a:lnTo>
                  <a:pt x="9867" y="1128199"/>
                </a:lnTo>
                <a:lnTo>
                  <a:pt x="42760" y="1184115"/>
                </a:lnTo>
                <a:lnTo>
                  <a:pt x="98676" y="1233453"/>
                </a:lnTo>
                <a:lnTo>
                  <a:pt x="174328" y="1259767"/>
                </a:lnTo>
                <a:lnTo>
                  <a:pt x="322342" y="1279502"/>
                </a:lnTo>
                <a:lnTo>
                  <a:pt x="496670" y="1289370"/>
                </a:lnTo>
                <a:lnTo>
                  <a:pt x="651263" y="1289370"/>
                </a:lnTo>
                <a:lnTo>
                  <a:pt x="779542" y="1279502"/>
                </a:lnTo>
                <a:lnTo>
                  <a:pt x="865062" y="1233453"/>
                </a:lnTo>
                <a:lnTo>
                  <a:pt x="930846" y="1187404"/>
                </a:lnTo>
                <a:lnTo>
                  <a:pt x="983473" y="1151223"/>
                </a:lnTo>
                <a:lnTo>
                  <a:pt x="1036101" y="1098596"/>
                </a:lnTo>
                <a:lnTo>
                  <a:pt x="1108463" y="1147934"/>
                </a:lnTo>
                <a:lnTo>
                  <a:pt x="1164380" y="1170958"/>
                </a:lnTo>
                <a:lnTo>
                  <a:pt x="1272924" y="1187404"/>
                </a:lnTo>
                <a:lnTo>
                  <a:pt x="1397914" y="1161091"/>
                </a:lnTo>
                <a:lnTo>
                  <a:pt x="1490011" y="1118331"/>
                </a:lnTo>
                <a:lnTo>
                  <a:pt x="1536060" y="1105174"/>
                </a:lnTo>
                <a:lnTo>
                  <a:pt x="1565663" y="1062414"/>
                </a:lnTo>
                <a:lnTo>
                  <a:pt x="1559085" y="1013076"/>
                </a:lnTo>
                <a:lnTo>
                  <a:pt x="1536060" y="980184"/>
                </a:lnTo>
                <a:lnTo>
                  <a:pt x="1509747" y="967027"/>
                </a:lnTo>
                <a:lnTo>
                  <a:pt x="1490011" y="970317"/>
                </a:lnTo>
                <a:lnTo>
                  <a:pt x="1420938" y="1013076"/>
                </a:lnTo>
                <a:lnTo>
                  <a:pt x="1351865" y="1045968"/>
                </a:lnTo>
                <a:lnTo>
                  <a:pt x="1263056" y="1049258"/>
                </a:lnTo>
                <a:lnTo>
                  <a:pt x="1193983" y="1032811"/>
                </a:lnTo>
                <a:lnTo>
                  <a:pt x="1144644" y="999919"/>
                </a:lnTo>
                <a:lnTo>
                  <a:pt x="1082149" y="957160"/>
                </a:lnTo>
                <a:lnTo>
                  <a:pt x="1082149" y="897954"/>
                </a:lnTo>
                <a:lnTo>
                  <a:pt x="1092017" y="740072"/>
                </a:lnTo>
                <a:lnTo>
                  <a:pt x="1085439" y="582190"/>
                </a:lnTo>
                <a:lnTo>
                  <a:pt x="1072282" y="476935"/>
                </a:lnTo>
                <a:lnTo>
                  <a:pt x="1039390" y="338788"/>
                </a:lnTo>
                <a:lnTo>
                  <a:pt x="996630" y="236823"/>
                </a:lnTo>
                <a:lnTo>
                  <a:pt x="917689" y="144725"/>
                </a:lnTo>
                <a:lnTo>
                  <a:pt x="802567" y="55917"/>
                </a:lnTo>
                <a:lnTo>
                  <a:pt x="664420" y="3289"/>
                </a:lnTo>
                <a:lnTo>
                  <a:pt x="542719" y="0"/>
                </a:lnTo>
                <a:lnTo>
                  <a:pt x="397994" y="13157"/>
                </a:lnTo>
                <a:lnTo>
                  <a:pt x="299318" y="42760"/>
                </a:lnTo>
                <a:lnTo>
                  <a:pt x="230244" y="92098"/>
                </a:lnTo>
                <a:lnTo>
                  <a:pt x="187485" y="161171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4579938" y="377825"/>
            <a:ext cx="920750" cy="1071563"/>
          </a:xfrm>
          <a:custGeom>
            <a:avLst/>
            <a:gdLst>
              <a:gd name="connsiteX0" fmla="*/ 50488 w 920010"/>
              <a:gd name="connsiteY0" fmla="*/ 0 h 1071475"/>
              <a:gd name="connsiteX1" fmla="*/ 11219 w 920010"/>
              <a:gd name="connsiteY1" fmla="*/ 36464 h 1071475"/>
              <a:gd name="connsiteX2" fmla="*/ 0 w 920010"/>
              <a:gd name="connsiteY2" fmla="*/ 67318 h 1071475"/>
              <a:gd name="connsiteX3" fmla="*/ 8414 w 920010"/>
              <a:gd name="connsiteY3" fmla="*/ 95367 h 1071475"/>
              <a:gd name="connsiteX4" fmla="*/ 61708 w 920010"/>
              <a:gd name="connsiteY4" fmla="*/ 137441 h 1071475"/>
              <a:gd name="connsiteX5" fmla="*/ 115001 w 920010"/>
              <a:gd name="connsiteY5" fmla="*/ 176709 h 1071475"/>
              <a:gd name="connsiteX6" fmla="*/ 120611 w 920010"/>
              <a:gd name="connsiteY6" fmla="*/ 199149 h 1071475"/>
              <a:gd name="connsiteX7" fmla="*/ 117806 w 920010"/>
              <a:gd name="connsiteY7" fmla="*/ 389882 h 1071475"/>
              <a:gd name="connsiteX8" fmla="*/ 117806 w 920010"/>
              <a:gd name="connsiteY8" fmla="*/ 633909 h 1071475"/>
              <a:gd name="connsiteX9" fmla="*/ 117806 w 920010"/>
              <a:gd name="connsiteY9" fmla="*/ 729276 h 1071475"/>
              <a:gd name="connsiteX10" fmla="*/ 131830 w 920010"/>
              <a:gd name="connsiteY10" fmla="*/ 819033 h 1071475"/>
              <a:gd name="connsiteX11" fmla="*/ 159879 w 920010"/>
              <a:gd name="connsiteY11" fmla="*/ 900376 h 1071475"/>
              <a:gd name="connsiteX12" fmla="*/ 187929 w 920010"/>
              <a:gd name="connsiteY12" fmla="*/ 962084 h 1071475"/>
              <a:gd name="connsiteX13" fmla="*/ 252441 w 920010"/>
              <a:gd name="connsiteY13" fmla="*/ 1023792 h 1071475"/>
              <a:gd name="connsiteX14" fmla="*/ 375857 w 920010"/>
              <a:gd name="connsiteY14" fmla="*/ 1068670 h 1071475"/>
              <a:gd name="connsiteX15" fmla="*/ 471224 w 920010"/>
              <a:gd name="connsiteY15" fmla="*/ 1071475 h 1071475"/>
              <a:gd name="connsiteX16" fmla="*/ 600250 w 920010"/>
              <a:gd name="connsiteY16" fmla="*/ 1065865 h 1071475"/>
              <a:gd name="connsiteX17" fmla="*/ 684397 w 920010"/>
              <a:gd name="connsiteY17" fmla="*/ 1040621 h 1071475"/>
              <a:gd name="connsiteX18" fmla="*/ 765740 w 920010"/>
              <a:gd name="connsiteY18" fmla="*/ 998547 h 1071475"/>
              <a:gd name="connsiteX19" fmla="*/ 841472 w 920010"/>
              <a:gd name="connsiteY19" fmla="*/ 948059 h 1071475"/>
              <a:gd name="connsiteX20" fmla="*/ 886351 w 920010"/>
              <a:gd name="connsiteY20" fmla="*/ 886351 h 1071475"/>
              <a:gd name="connsiteX21" fmla="*/ 920010 w 920010"/>
              <a:gd name="connsiteY21" fmla="*/ 765740 h 1071475"/>
              <a:gd name="connsiteX22" fmla="*/ 917205 w 920010"/>
              <a:gd name="connsiteY22" fmla="*/ 659154 h 1071475"/>
              <a:gd name="connsiteX23" fmla="*/ 897570 w 920010"/>
              <a:gd name="connsiteY23" fmla="*/ 577811 h 1071475"/>
              <a:gd name="connsiteX24" fmla="*/ 858302 w 920010"/>
              <a:gd name="connsiteY24" fmla="*/ 513298 h 1071475"/>
              <a:gd name="connsiteX25" fmla="*/ 737691 w 920010"/>
              <a:gd name="connsiteY25" fmla="*/ 417932 h 1071475"/>
              <a:gd name="connsiteX26" fmla="*/ 468419 w 920010"/>
              <a:gd name="connsiteY26" fmla="*/ 238417 h 1071475"/>
              <a:gd name="connsiteX27" fmla="*/ 224392 w 920010"/>
              <a:gd name="connsiteY27" fmla="*/ 98172 h 1071475"/>
              <a:gd name="connsiteX28" fmla="*/ 103781 w 920010"/>
              <a:gd name="connsiteY28" fmla="*/ 19635 h 1071475"/>
              <a:gd name="connsiteX29" fmla="*/ 50488 w 920010"/>
              <a:gd name="connsiteY29" fmla="*/ 0 h 10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20010" h="1071475">
                <a:moveTo>
                  <a:pt x="50488" y="0"/>
                </a:moveTo>
                <a:lnTo>
                  <a:pt x="11219" y="36464"/>
                </a:lnTo>
                <a:lnTo>
                  <a:pt x="0" y="67318"/>
                </a:lnTo>
                <a:lnTo>
                  <a:pt x="8414" y="95367"/>
                </a:lnTo>
                <a:lnTo>
                  <a:pt x="61708" y="137441"/>
                </a:lnTo>
                <a:lnTo>
                  <a:pt x="115001" y="176709"/>
                </a:lnTo>
                <a:lnTo>
                  <a:pt x="120611" y="199149"/>
                </a:lnTo>
                <a:lnTo>
                  <a:pt x="117806" y="389882"/>
                </a:lnTo>
                <a:lnTo>
                  <a:pt x="117806" y="633909"/>
                </a:lnTo>
                <a:lnTo>
                  <a:pt x="117806" y="729276"/>
                </a:lnTo>
                <a:lnTo>
                  <a:pt x="131830" y="819033"/>
                </a:lnTo>
                <a:lnTo>
                  <a:pt x="159879" y="900376"/>
                </a:lnTo>
                <a:lnTo>
                  <a:pt x="187929" y="962084"/>
                </a:lnTo>
                <a:lnTo>
                  <a:pt x="252441" y="1023792"/>
                </a:lnTo>
                <a:lnTo>
                  <a:pt x="375857" y="1068670"/>
                </a:lnTo>
                <a:lnTo>
                  <a:pt x="471224" y="1071475"/>
                </a:lnTo>
                <a:lnTo>
                  <a:pt x="600250" y="1065865"/>
                </a:lnTo>
                <a:lnTo>
                  <a:pt x="684397" y="1040621"/>
                </a:lnTo>
                <a:lnTo>
                  <a:pt x="765740" y="998547"/>
                </a:lnTo>
                <a:lnTo>
                  <a:pt x="841472" y="948059"/>
                </a:lnTo>
                <a:lnTo>
                  <a:pt x="886351" y="886351"/>
                </a:lnTo>
                <a:lnTo>
                  <a:pt x="920010" y="765740"/>
                </a:lnTo>
                <a:lnTo>
                  <a:pt x="917205" y="659154"/>
                </a:lnTo>
                <a:lnTo>
                  <a:pt x="897570" y="577811"/>
                </a:lnTo>
                <a:lnTo>
                  <a:pt x="858302" y="513298"/>
                </a:lnTo>
                <a:lnTo>
                  <a:pt x="737691" y="417932"/>
                </a:lnTo>
                <a:lnTo>
                  <a:pt x="468419" y="238417"/>
                </a:lnTo>
                <a:lnTo>
                  <a:pt x="224392" y="98172"/>
                </a:lnTo>
                <a:lnTo>
                  <a:pt x="103781" y="19635"/>
                </a:lnTo>
                <a:lnTo>
                  <a:pt x="50488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Freihandform 31"/>
          <p:cNvSpPr/>
          <p:nvPr/>
        </p:nvSpPr>
        <p:spPr>
          <a:xfrm>
            <a:off x="6059488" y="7938"/>
            <a:ext cx="1057275" cy="836612"/>
          </a:xfrm>
          <a:custGeom>
            <a:avLst/>
            <a:gdLst>
              <a:gd name="connsiteX0" fmla="*/ 183357 w 1057275"/>
              <a:gd name="connsiteY0" fmla="*/ 52388 h 835819"/>
              <a:gd name="connsiteX1" fmla="*/ 116682 w 1057275"/>
              <a:gd name="connsiteY1" fmla="*/ 142875 h 835819"/>
              <a:gd name="connsiteX2" fmla="*/ 54769 w 1057275"/>
              <a:gd name="connsiteY2" fmla="*/ 228600 h 835819"/>
              <a:gd name="connsiteX3" fmla="*/ 19050 w 1057275"/>
              <a:gd name="connsiteY3" fmla="*/ 290513 h 835819"/>
              <a:gd name="connsiteX4" fmla="*/ 2382 w 1057275"/>
              <a:gd name="connsiteY4" fmla="*/ 369094 h 835819"/>
              <a:gd name="connsiteX5" fmla="*/ 0 w 1057275"/>
              <a:gd name="connsiteY5" fmla="*/ 452438 h 835819"/>
              <a:gd name="connsiteX6" fmla="*/ 21432 w 1057275"/>
              <a:gd name="connsiteY6" fmla="*/ 531019 h 835819"/>
              <a:gd name="connsiteX7" fmla="*/ 73819 w 1057275"/>
              <a:gd name="connsiteY7" fmla="*/ 600075 h 835819"/>
              <a:gd name="connsiteX8" fmla="*/ 147638 w 1057275"/>
              <a:gd name="connsiteY8" fmla="*/ 657225 h 835819"/>
              <a:gd name="connsiteX9" fmla="*/ 254794 w 1057275"/>
              <a:gd name="connsiteY9" fmla="*/ 692944 h 835819"/>
              <a:gd name="connsiteX10" fmla="*/ 423863 w 1057275"/>
              <a:gd name="connsiteY10" fmla="*/ 707231 h 835819"/>
              <a:gd name="connsiteX11" fmla="*/ 557213 w 1057275"/>
              <a:gd name="connsiteY11" fmla="*/ 704850 h 835819"/>
              <a:gd name="connsiteX12" fmla="*/ 673894 w 1057275"/>
              <a:gd name="connsiteY12" fmla="*/ 690563 h 835819"/>
              <a:gd name="connsiteX13" fmla="*/ 714375 w 1057275"/>
              <a:gd name="connsiteY13" fmla="*/ 742950 h 835819"/>
              <a:gd name="connsiteX14" fmla="*/ 771525 w 1057275"/>
              <a:gd name="connsiteY14" fmla="*/ 797719 h 835819"/>
              <a:gd name="connsiteX15" fmla="*/ 850107 w 1057275"/>
              <a:gd name="connsiteY15" fmla="*/ 835819 h 835819"/>
              <a:gd name="connsiteX16" fmla="*/ 926307 w 1057275"/>
              <a:gd name="connsiteY16" fmla="*/ 828675 h 835819"/>
              <a:gd name="connsiteX17" fmla="*/ 1004888 w 1057275"/>
              <a:gd name="connsiteY17" fmla="*/ 797719 h 835819"/>
              <a:gd name="connsiteX18" fmla="*/ 1042988 w 1057275"/>
              <a:gd name="connsiteY18" fmla="*/ 764381 h 835819"/>
              <a:gd name="connsiteX19" fmla="*/ 1057275 w 1057275"/>
              <a:gd name="connsiteY19" fmla="*/ 714375 h 835819"/>
              <a:gd name="connsiteX20" fmla="*/ 1038225 w 1057275"/>
              <a:gd name="connsiteY20" fmla="*/ 685800 h 835819"/>
              <a:gd name="connsiteX21" fmla="*/ 1009650 w 1057275"/>
              <a:gd name="connsiteY21" fmla="*/ 697706 h 835819"/>
              <a:gd name="connsiteX22" fmla="*/ 947738 w 1057275"/>
              <a:gd name="connsiteY22" fmla="*/ 711994 h 835819"/>
              <a:gd name="connsiteX23" fmla="*/ 895350 w 1057275"/>
              <a:gd name="connsiteY23" fmla="*/ 719138 h 835819"/>
              <a:gd name="connsiteX24" fmla="*/ 862013 w 1057275"/>
              <a:gd name="connsiteY24" fmla="*/ 707231 h 835819"/>
              <a:gd name="connsiteX25" fmla="*/ 809625 w 1057275"/>
              <a:gd name="connsiteY25" fmla="*/ 683419 h 835819"/>
              <a:gd name="connsiteX26" fmla="*/ 790575 w 1057275"/>
              <a:gd name="connsiteY26" fmla="*/ 650081 h 835819"/>
              <a:gd name="connsiteX27" fmla="*/ 888207 w 1057275"/>
              <a:gd name="connsiteY27" fmla="*/ 557213 h 835819"/>
              <a:gd name="connsiteX28" fmla="*/ 957263 w 1057275"/>
              <a:gd name="connsiteY28" fmla="*/ 447675 h 835819"/>
              <a:gd name="connsiteX29" fmla="*/ 978694 w 1057275"/>
              <a:gd name="connsiteY29" fmla="*/ 333375 h 835819"/>
              <a:gd name="connsiteX30" fmla="*/ 971550 w 1057275"/>
              <a:gd name="connsiteY30" fmla="*/ 247650 h 835819"/>
              <a:gd name="connsiteX31" fmla="*/ 921544 w 1057275"/>
              <a:gd name="connsiteY31" fmla="*/ 164306 h 835819"/>
              <a:gd name="connsiteX32" fmla="*/ 854869 w 1057275"/>
              <a:gd name="connsiteY32" fmla="*/ 95250 h 835819"/>
              <a:gd name="connsiteX33" fmla="*/ 783432 w 1057275"/>
              <a:gd name="connsiteY33" fmla="*/ 40481 h 835819"/>
              <a:gd name="connsiteX34" fmla="*/ 747713 w 1057275"/>
              <a:gd name="connsiteY34" fmla="*/ 19050 h 835819"/>
              <a:gd name="connsiteX35" fmla="*/ 690563 w 1057275"/>
              <a:gd name="connsiteY35" fmla="*/ 7144 h 835819"/>
              <a:gd name="connsiteX36" fmla="*/ 650082 w 1057275"/>
              <a:gd name="connsiteY36" fmla="*/ 11906 h 835819"/>
              <a:gd name="connsiteX37" fmla="*/ 600075 w 1057275"/>
              <a:gd name="connsiteY37" fmla="*/ 57150 h 835819"/>
              <a:gd name="connsiteX38" fmla="*/ 578644 w 1057275"/>
              <a:gd name="connsiteY38" fmla="*/ 104775 h 835819"/>
              <a:gd name="connsiteX39" fmla="*/ 557213 w 1057275"/>
              <a:gd name="connsiteY39" fmla="*/ 107156 h 835819"/>
              <a:gd name="connsiteX40" fmla="*/ 528638 w 1057275"/>
              <a:gd name="connsiteY40" fmla="*/ 47625 h 835819"/>
              <a:gd name="connsiteX41" fmla="*/ 488157 w 1057275"/>
              <a:gd name="connsiteY41" fmla="*/ 9525 h 835819"/>
              <a:gd name="connsiteX42" fmla="*/ 438150 w 1057275"/>
              <a:gd name="connsiteY42" fmla="*/ 0 h 835819"/>
              <a:gd name="connsiteX43" fmla="*/ 395288 w 1057275"/>
              <a:gd name="connsiteY43" fmla="*/ 42863 h 835819"/>
              <a:gd name="connsiteX44" fmla="*/ 350044 w 1057275"/>
              <a:gd name="connsiteY44" fmla="*/ 114300 h 835819"/>
              <a:gd name="connsiteX45" fmla="*/ 333375 w 1057275"/>
              <a:gd name="connsiteY45" fmla="*/ 111919 h 835819"/>
              <a:gd name="connsiteX46" fmla="*/ 307182 w 1057275"/>
              <a:gd name="connsiteY46" fmla="*/ 61913 h 835819"/>
              <a:gd name="connsiteX47" fmla="*/ 278607 w 1057275"/>
              <a:gd name="connsiteY47" fmla="*/ 40481 h 835819"/>
              <a:gd name="connsiteX48" fmla="*/ 183357 w 1057275"/>
              <a:gd name="connsiteY48" fmla="*/ 52388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57275" h="835819">
                <a:moveTo>
                  <a:pt x="183357" y="52388"/>
                </a:moveTo>
                <a:lnTo>
                  <a:pt x="116682" y="142875"/>
                </a:lnTo>
                <a:lnTo>
                  <a:pt x="54769" y="228600"/>
                </a:lnTo>
                <a:lnTo>
                  <a:pt x="19050" y="290513"/>
                </a:lnTo>
                <a:lnTo>
                  <a:pt x="2382" y="369094"/>
                </a:lnTo>
                <a:lnTo>
                  <a:pt x="0" y="452438"/>
                </a:lnTo>
                <a:lnTo>
                  <a:pt x="21432" y="531019"/>
                </a:lnTo>
                <a:lnTo>
                  <a:pt x="73819" y="600075"/>
                </a:lnTo>
                <a:lnTo>
                  <a:pt x="147638" y="657225"/>
                </a:lnTo>
                <a:lnTo>
                  <a:pt x="254794" y="692944"/>
                </a:lnTo>
                <a:lnTo>
                  <a:pt x="423863" y="707231"/>
                </a:lnTo>
                <a:lnTo>
                  <a:pt x="557213" y="704850"/>
                </a:lnTo>
                <a:lnTo>
                  <a:pt x="673894" y="690563"/>
                </a:lnTo>
                <a:lnTo>
                  <a:pt x="714375" y="742950"/>
                </a:lnTo>
                <a:lnTo>
                  <a:pt x="771525" y="797719"/>
                </a:lnTo>
                <a:lnTo>
                  <a:pt x="850107" y="835819"/>
                </a:lnTo>
                <a:lnTo>
                  <a:pt x="926307" y="828675"/>
                </a:lnTo>
                <a:lnTo>
                  <a:pt x="1004888" y="797719"/>
                </a:lnTo>
                <a:lnTo>
                  <a:pt x="1042988" y="764381"/>
                </a:lnTo>
                <a:lnTo>
                  <a:pt x="1057275" y="714375"/>
                </a:lnTo>
                <a:lnTo>
                  <a:pt x="1038225" y="685800"/>
                </a:lnTo>
                <a:lnTo>
                  <a:pt x="1009650" y="697706"/>
                </a:lnTo>
                <a:lnTo>
                  <a:pt x="947738" y="711994"/>
                </a:lnTo>
                <a:lnTo>
                  <a:pt x="895350" y="719138"/>
                </a:lnTo>
                <a:lnTo>
                  <a:pt x="862013" y="707231"/>
                </a:lnTo>
                <a:lnTo>
                  <a:pt x="809625" y="683419"/>
                </a:lnTo>
                <a:lnTo>
                  <a:pt x="790575" y="650081"/>
                </a:lnTo>
                <a:lnTo>
                  <a:pt x="888207" y="557213"/>
                </a:lnTo>
                <a:lnTo>
                  <a:pt x="957263" y="447675"/>
                </a:lnTo>
                <a:lnTo>
                  <a:pt x="978694" y="333375"/>
                </a:lnTo>
                <a:lnTo>
                  <a:pt x="971550" y="247650"/>
                </a:lnTo>
                <a:lnTo>
                  <a:pt x="921544" y="164306"/>
                </a:lnTo>
                <a:lnTo>
                  <a:pt x="854869" y="95250"/>
                </a:lnTo>
                <a:lnTo>
                  <a:pt x="783432" y="40481"/>
                </a:lnTo>
                <a:lnTo>
                  <a:pt x="747713" y="19050"/>
                </a:lnTo>
                <a:lnTo>
                  <a:pt x="690563" y="7144"/>
                </a:lnTo>
                <a:lnTo>
                  <a:pt x="650082" y="11906"/>
                </a:lnTo>
                <a:lnTo>
                  <a:pt x="600075" y="57150"/>
                </a:lnTo>
                <a:lnTo>
                  <a:pt x="578644" y="104775"/>
                </a:lnTo>
                <a:lnTo>
                  <a:pt x="557213" y="107156"/>
                </a:lnTo>
                <a:lnTo>
                  <a:pt x="528638" y="47625"/>
                </a:lnTo>
                <a:lnTo>
                  <a:pt x="488157" y="9525"/>
                </a:lnTo>
                <a:lnTo>
                  <a:pt x="438150" y="0"/>
                </a:lnTo>
                <a:lnTo>
                  <a:pt x="395288" y="42863"/>
                </a:lnTo>
                <a:lnTo>
                  <a:pt x="350044" y="114300"/>
                </a:lnTo>
                <a:lnTo>
                  <a:pt x="333375" y="111919"/>
                </a:lnTo>
                <a:lnTo>
                  <a:pt x="307182" y="61913"/>
                </a:lnTo>
                <a:lnTo>
                  <a:pt x="278607" y="40481"/>
                </a:lnTo>
                <a:lnTo>
                  <a:pt x="183357" y="52388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Freihandform 32"/>
          <p:cNvSpPr/>
          <p:nvPr/>
        </p:nvSpPr>
        <p:spPr>
          <a:xfrm>
            <a:off x="5408613" y="277813"/>
            <a:ext cx="1168400" cy="703262"/>
          </a:xfrm>
          <a:custGeom>
            <a:avLst/>
            <a:gdLst>
              <a:gd name="connsiteX0" fmla="*/ 264319 w 1169194"/>
              <a:gd name="connsiteY0" fmla="*/ 14288 h 702469"/>
              <a:gd name="connsiteX1" fmla="*/ 176212 w 1169194"/>
              <a:gd name="connsiteY1" fmla="*/ 57150 h 702469"/>
              <a:gd name="connsiteX2" fmla="*/ 114300 w 1169194"/>
              <a:gd name="connsiteY2" fmla="*/ 116682 h 702469"/>
              <a:gd name="connsiteX3" fmla="*/ 45244 w 1169194"/>
              <a:gd name="connsiteY3" fmla="*/ 180975 h 702469"/>
              <a:gd name="connsiteX4" fmla="*/ 7144 w 1169194"/>
              <a:gd name="connsiteY4" fmla="*/ 276225 h 702469"/>
              <a:gd name="connsiteX5" fmla="*/ 0 w 1169194"/>
              <a:gd name="connsiteY5" fmla="*/ 354807 h 702469"/>
              <a:gd name="connsiteX6" fmla="*/ 7144 w 1169194"/>
              <a:gd name="connsiteY6" fmla="*/ 459582 h 702469"/>
              <a:gd name="connsiteX7" fmla="*/ 35719 w 1169194"/>
              <a:gd name="connsiteY7" fmla="*/ 547688 h 702469"/>
              <a:gd name="connsiteX8" fmla="*/ 100012 w 1169194"/>
              <a:gd name="connsiteY8" fmla="*/ 619125 h 702469"/>
              <a:gd name="connsiteX9" fmla="*/ 197644 w 1169194"/>
              <a:gd name="connsiteY9" fmla="*/ 676275 h 702469"/>
              <a:gd name="connsiteX10" fmla="*/ 304800 w 1169194"/>
              <a:gd name="connsiteY10" fmla="*/ 702469 h 702469"/>
              <a:gd name="connsiteX11" fmla="*/ 426244 w 1169194"/>
              <a:gd name="connsiteY11" fmla="*/ 697707 h 702469"/>
              <a:gd name="connsiteX12" fmla="*/ 521494 w 1169194"/>
              <a:gd name="connsiteY12" fmla="*/ 664369 h 702469"/>
              <a:gd name="connsiteX13" fmla="*/ 635794 w 1169194"/>
              <a:gd name="connsiteY13" fmla="*/ 600075 h 702469"/>
              <a:gd name="connsiteX14" fmla="*/ 773906 w 1169194"/>
              <a:gd name="connsiteY14" fmla="*/ 488157 h 702469"/>
              <a:gd name="connsiteX15" fmla="*/ 869156 w 1169194"/>
              <a:gd name="connsiteY15" fmla="*/ 404813 h 702469"/>
              <a:gd name="connsiteX16" fmla="*/ 983456 w 1169194"/>
              <a:gd name="connsiteY16" fmla="*/ 361950 h 702469"/>
              <a:gd name="connsiteX17" fmla="*/ 1071562 w 1169194"/>
              <a:gd name="connsiteY17" fmla="*/ 347663 h 702469"/>
              <a:gd name="connsiteX18" fmla="*/ 1126331 w 1169194"/>
              <a:gd name="connsiteY18" fmla="*/ 342900 h 702469"/>
              <a:gd name="connsiteX19" fmla="*/ 1159669 w 1169194"/>
              <a:gd name="connsiteY19" fmla="*/ 321469 h 702469"/>
              <a:gd name="connsiteX20" fmla="*/ 1169194 w 1169194"/>
              <a:gd name="connsiteY20" fmla="*/ 288132 h 702469"/>
              <a:gd name="connsiteX21" fmla="*/ 1154906 w 1169194"/>
              <a:gd name="connsiteY21" fmla="*/ 254794 h 702469"/>
              <a:gd name="connsiteX22" fmla="*/ 1126331 w 1169194"/>
              <a:gd name="connsiteY22" fmla="*/ 245269 h 702469"/>
              <a:gd name="connsiteX23" fmla="*/ 1073944 w 1169194"/>
              <a:gd name="connsiteY23" fmla="*/ 242888 h 702469"/>
              <a:gd name="connsiteX24" fmla="*/ 1004887 w 1169194"/>
              <a:gd name="connsiteY24" fmla="*/ 254794 h 702469"/>
              <a:gd name="connsiteX25" fmla="*/ 928687 w 1169194"/>
              <a:gd name="connsiteY25" fmla="*/ 269082 h 702469"/>
              <a:gd name="connsiteX26" fmla="*/ 835819 w 1169194"/>
              <a:gd name="connsiteY26" fmla="*/ 307182 h 702469"/>
              <a:gd name="connsiteX27" fmla="*/ 816769 w 1169194"/>
              <a:gd name="connsiteY27" fmla="*/ 300038 h 702469"/>
              <a:gd name="connsiteX28" fmla="*/ 778669 w 1169194"/>
              <a:gd name="connsiteY28" fmla="*/ 216694 h 702469"/>
              <a:gd name="connsiteX29" fmla="*/ 721519 w 1169194"/>
              <a:gd name="connsiteY29" fmla="*/ 130969 h 702469"/>
              <a:gd name="connsiteX30" fmla="*/ 642937 w 1169194"/>
              <a:gd name="connsiteY30" fmla="*/ 59532 h 702469"/>
              <a:gd name="connsiteX31" fmla="*/ 552450 w 1169194"/>
              <a:gd name="connsiteY31" fmla="*/ 19050 h 702469"/>
              <a:gd name="connsiteX32" fmla="*/ 445294 w 1169194"/>
              <a:gd name="connsiteY32" fmla="*/ 4763 h 702469"/>
              <a:gd name="connsiteX33" fmla="*/ 352425 w 1169194"/>
              <a:gd name="connsiteY33" fmla="*/ 0 h 702469"/>
              <a:gd name="connsiteX34" fmla="*/ 264319 w 1169194"/>
              <a:gd name="connsiteY34" fmla="*/ 14288 h 7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69194" h="702469">
                <a:moveTo>
                  <a:pt x="264319" y="14288"/>
                </a:moveTo>
                <a:lnTo>
                  <a:pt x="176212" y="57150"/>
                </a:lnTo>
                <a:lnTo>
                  <a:pt x="114300" y="116682"/>
                </a:lnTo>
                <a:lnTo>
                  <a:pt x="45244" y="180975"/>
                </a:lnTo>
                <a:lnTo>
                  <a:pt x="7144" y="276225"/>
                </a:lnTo>
                <a:lnTo>
                  <a:pt x="0" y="354807"/>
                </a:lnTo>
                <a:lnTo>
                  <a:pt x="7144" y="459582"/>
                </a:lnTo>
                <a:lnTo>
                  <a:pt x="35719" y="547688"/>
                </a:lnTo>
                <a:lnTo>
                  <a:pt x="100012" y="619125"/>
                </a:lnTo>
                <a:lnTo>
                  <a:pt x="197644" y="676275"/>
                </a:lnTo>
                <a:lnTo>
                  <a:pt x="304800" y="702469"/>
                </a:lnTo>
                <a:lnTo>
                  <a:pt x="426244" y="697707"/>
                </a:lnTo>
                <a:lnTo>
                  <a:pt x="521494" y="664369"/>
                </a:lnTo>
                <a:lnTo>
                  <a:pt x="635794" y="600075"/>
                </a:lnTo>
                <a:lnTo>
                  <a:pt x="773906" y="488157"/>
                </a:lnTo>
                <a:lnTo>
                  <a:pt x="869156" y="404813"/>
                </a:lnTo>
                <a:lnTo>
                  <a:pt x="983456" y="361950"/>
                </a:lnTo>
                <a:lnTo>
                  <a:pt x="1071562" y="347663"/>
                </a:lnTo>
                <a:lnTo>
                  <a:pt x="1126331" y="342900"/>
                </a:lnTo>
                <a:lnTo>
                  <a:pt x="1159669" y="321469"/>
                </a:lnTo>
                <a:lnTo>
                  <a:pt x="1169194" y="288132"/>
                </a:lnTo>
                <a:lnTo>
                  <a:pt x="1154906" y="254794"/>
                </a:lnTo>
                <a:lnTo>
                  <a:pt x="1126331" y="245269"/>
                </a:lnTo>
                <a:lnTo>
                  <a:pt x="1073944" y="242888"/>
                </a:lnTo>
                <a:lnTo>
                  <a:pt x="1004887" y="254794"/>
                </a:lnTo>
                <a:lnTo>
                  <a:pt x="928687" y="269082"/>
                </a:lnTo>
                <a:lnTo>
                  <a:pt x="835819" y="307182"/>
                </a:lnTo>
                <a:lnTo>
                  <a:pt x="816769" y="300038"/>
                </a:lnTo>
                <a:lnTo>
                  <a:pt x="778669" y="216694"/>
                </a:lnTo>
                <a:lnTo>
                  <a:pt x="721519" y="130969"/>
                </a:lnTo>
                <a:lnTo>
                  <a:pt x="642937" y="59532"/>
                </a:lnTo>
                <a:lnTo>
                  <a:pt x="552450" y="19050"/>
                </a:lnTo>
                <a:lnTo>
                  <a:pt x="445294" y="4763"/>
                </a:lnTo>
                <a:lnTo>
                  <a:pt x="352425" y="0"/>
                </a:lnTo>
                <a:lnTo>
                  <a:pt x="264319" y="14288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Freihandform 33"/>
          <p:cNvSpPr/>
          <p:nvPr/>
        </p:nvSpPr>
        <p:spPr>
          <a:xfrm>
            <a:off x="5227638" y="447675"/>
            <a:ext cx="266700" cy="317500"/>
          </a:xfrm>
          <a:custGeom>
            <a:avLst/>
            <a:gdLst>
              <a:gd name="connsiteX0" fmla="*/ 150019 w 266700"/>
              <a:gd name="connsiteY0" fmla="*/ 0 h 316706"/>
              <a:gd name="connsiteX1" fmla="*/ 128587 w 266700"/>
              <a:gd name="connsiteY1" fmla="*/ 71437 h 316706"/>
              <a:gd name="connsiteX2" fmla="*/ 92869 w 266700"/>
              <a:gd name="connsiteY2" fmla="*/ 78581 h 316706"/>
              <a:gd name="connsiteX3" fmla="*/ 50006 w 266700"/>
              <a:gd name="connsiteY3" fmla="*/ 104775 h 316706"/>
              <a:gd name="connsiteX4" fmla="*/ 19050 w 266700"/>
              <a:gd name="connsiteY4" fmla="*/ 145256 h 316706"/>
              <a:gd name="connsiteX5" fmla="*/ 0 w 266700"/>
              <a:gd name="connsiteY5" fmla="*/ 200025 h 316706"/>
              <a:gd name="connsiteX6" fmla="*/ 7144 w 266700"/>
              <a:gd name="connsiteY6" fmla="*/ 257175 h 316706"/>
              <a:gd name="connsiteX7" fmla="*/ 50006 w 266700"/>
              <a:gd name="connsiteY7" fmla="*/ 304800 h 316706"/>
              <a:gd name="connsiteX8" fmla="*/ 107156 w 266700"/>
              <a:gd name="connsiteY8" fmla="*/ 316706 h 316706"/>
              <a:gd name="connsiteX9" fmla="*/ 188119 w 266700"/>
              <a:gd name="connsiteY9" fmla="*/ 307181 h 316706"/>
              <a:gd name="connsiteX10" fmla="*/ 238125 w 266700"/>
              <a:gd name="connsiteY10" fmla="*/ 280987 h 316706"/>
              <a:gd name="connsiteX11" fmla="*/ 266700 w 266700"/>
              <a:gd name="connsiteY11" fmla="*/ 235743 h 316706"/>
              <a:gd name="connsiteX12" fmla="*/ 266700 w 266700"/>
              <a:gd name="connsiteY12" fmla="*/ 180975 h 316706"/>
              <a:gd name="connsiteX13" fmla="*/ 245269 w 266700"/>
              <a:gd name="connsiteY13" fmla="*/ 133350 h 316706"/>
              <a:gd name="connsiteX14" fmla="*/ 219075 w 266700"/>
              <a:gd name="connsiteY14" fmla="*/ 100012 h 316706"/>
              <a:gd name="connsiteX15" fmla="*/ 190500 w 266700"/>
              <a:gd name="connsiteY15" fmla="*/ 80962 h 316706"/>
              <a:gd name="connsiteX16" fmla="*/ 200025 w 266700"/>
              <a:gd name="connsiteY16" fmla="*/ 26193 h 316706"/>
              <a:gd name="connsiteX17" fmla="*/ 202406 w 266700"/>
              <a:gd name="connsiteY17" fmla="*/ 2381 h 316706"/>
              <a:gd name="connsiteX18" fmla="*/ 150019 w 266700"/>
              <a:gd name="connsiteY18" fmla="*/ 0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700" h="316706">
                <a:moveTo>
                  <a:pt x="150019" y="0"/>
                </a:moveTo>
                <a:lnTo>
                  <a:pt x="128587" y="71437"/>
                </a:lnTo>
                <a:lnTo>
                  <a:pt x="92869" y="78581"/>
                </a:lnTo>
                <a:lnTo>
                  <a:pt x="50006" y="104775"/>
                </a:lnTo>
                <a:lnTo>
                  <a:pt x="19050" y="145256"/>
                </a:lnTo>
                <a:lnTo>
                  <a:pt x="0" y="200025"/>
                </a:lnTo>
                <a:lnTo>
                  <a:pt x="7144" y="257175"/>
                </a:lnTo>
                <a:lnTo>
                  <a:pt x="50006" y="304800"/>
                </a:lnTo>
                <a:lnTo>
                  <a:pt x="107156" y="316706"/>
                </a:lnTo>
                <a:lnTo>
                  <a:pt x="188119" y="307181"/>
                </a:lnTo>
                <a:lnTo>
                  <a:pt x="238125" y="280987"/>
                </a:lnTo>
                <a:lnTo>
                  <a:pt x="266700" y="235743"/>
                </a:lnTo>
                <a:lnTo>
                  <a:pt x="266700" y="180975"/>
                </a:lnTo>
                <a:lnTo>
                  <a:pt x="245269" y="133350"/>
                </a:lnTo>
                <a:lnTo>
                  <a:pt x="219075" y="100012"/>
                </a:lnTo>
                <a:lnTo>
                  <a:pt x="190500" y="80962"/>
                </a:lnTo>
                <a:lnTo>
                  <a:pt x="200025" y="26193"/>
                </a:lnTo>
                <a:lnTo>
                  <a:pt x="202406" y="2381"/>
                </a:lnTo>
                <a:lnTo>
                  <a:pt x="150019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5327650" y="115888"/>
            <a:ext cx="396875" cy="257175"/>
          </a:xfrm>
          <a:custGeom>
            <a:avLst/>
            <a:gdLst>
              <a:gd name="connsiteX0" fmla="*/ 390525 w 395288"/>
              <a:gd name="connsiteY0" fmla="*/ 114300 h 257175"/>
              <a:gd name="connsiteX1" fmla="*/ 326232 w 395288"/>
              <a:gd name="connsiteY1" fmla="*/ 102394 h 257175"/>
              <a:gd name="connsiteX2" fmla="*/ 273844 w 395288"/>
              <a:gd name="connsiteY2" fmla="*/ 102394 h 257175"/>
              <a:gd name="connsiteX3" fmla="*/ 261938 w 395288"/>
              <a:gd name="connsiteY3" fmla="*/ 83344 h 257175"/>
              <a:gd name="connsiteX4" fmla="*/ 238125 w 395288"/>
              <a:gd name="connsiteY4" fmla="*/ 35719 h 257175"/>
              <a:gd name="connsiteX5" fmla="*/ 195263 w 395288"/>
              <a:gd name="connsiteY5" fmla="*/ 2381 h 257175"/>
              <a:gd name="connsiteX6" fmla="*/ 128588 w 395288"/>
              <a:gd name="connsiteY6" fmla="*/ 0 h 257175"/>
              <a:gd name="connsiteX7" fmla="*/ 71438 w 395288"/>
              <a:gd name="connsiteY7" fmla="*/ 26194 h 257175"/>
              <a:gd name="connsiteX8" fmla="*/ 28575 w 395288"/>
              <a:gd name="connsiteY8" fmla="*/ 66675 h 257175"/>
              <a:gd name="connsiteX9" fmla="*/ 0 w 395288"/>
              <a:gd name="connsiteY9" fmla="*/ 123825 h 257175"/>
              <a:gd name="connsiteX10" fmla="*/ 9525 w 395288"/>
              <a:gd name="connsiteY10" fmla="*/ 185738 h 257175"/>
              <a:gd name="connsiteX11" fmla="*/ 45244 w 395288"/>
              <a:gd name="connsiteY11" fmla="*/ 233363 h 257175"/>
              <a:gd name="connsiteX12" fmla="*/ 97632 w 395288"/>
              <a:gd name="connsiteY12" fmla="*/ 257175 h 257175"/>
              <a:gd name="connsiteX13" fmla="*/ 157163 w 395288"/>
              <a:gd name="connsiteY13" fmla="*/ 257175 h 257175"/>
              <a:gd name="connsiteX14" fmla="*/ 221457 w 395288"/>
              <a:gd name="connsiteY14" fmla="*/ 226219 h 257175"/>
              <a:gd name="connsiteX15" fmla="*/ 252413 w 395288"/>
              <a:gd name="connsiteY15" fmla="*/ 188119 h 257175"/>
              <a:gd name="connsiteX16" fmla="*/ 269082 w 395288"/>
              <a:gd name="connsiteY16" fmla="*/ 164306 h 257175"/>
              <a:gd name="connsiteX17" fmla="*/ 338138 w 395288"/>
              <a:gd name="connsiteY17" fmla="*/ 176213 h 257175"/>
              <a:gd name="connsiteX18" fmla="*/ 395288 w 395288"/>
              <a:gd name="connsiteY18" fmla="*/ 169069 h 257175"/>
              <a:gd name="connsiteX19" fmla="*/ 390525 w 395288"/>
              <a:gd name="connsiteY19" fmla="*/ 11430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5288" h="257175">
                <a:moveTo>
                  <a:pt x="390525" y="114300"/>
                </a:moveTo>
                <a:lnTo>
                  <a:pt x="326232" y="102394"/>
                </a:lnTo>
                <a:lnTo>
                  <a:pt x="273844" y="102394"/>
                </a:lnTo>
                <a:lnTo>
                  <a:pt x="261938" y="83344"/>
                </a:lnTo>
                <a:lnTo>
                  <a:pt x="238125" y="35719"/>
                </a:lnTo>
                <a:lnTo>
                  <a:pt x="195263" y="2381"/>
                </a:lnTo>
                <a:lnTo>
                  <a:pt x="128588" y="0"/>
                </a:lnTo>
                <a:lnTo>
                  <a:pt x="71438" y="26194"/>
                </a:lnTo>
                <a:lnTo>
                  <a:pt x="28575" y="66675"/>
                </a:lnTo>
                <a:lnTo>
                  <a:pt x="0" y="123825"/>
                </a:lnTo>
                <a:lnTo>
                  <a:pt x="9525" y="185738"/>
                </a:lnTo>
                <a:lnTo>
                  <a:pt x="45244" y="233363"/>
                </a:lnTo>
                <a:lnTo>
                  <a:pt x="97632" y="257175"/>
                </a:lnTo>
                <a:lnTo>
                  <a:pt x="157163" y="257175"/>
                </a:lnTo>
                <a:lnTo>
                  <a:pt x="221457" y="226219"/>
                </a:lnTo>
                <a:lnTo>
                  <a:pt x="252413" y="188119"/>
                </a:lnTo>
                <a:lnTo>
                  <a:pt x="269082" y="164306"/>
                </a:lnTo>
                <a:lnTo>
                  <a:pt x="338138" y="176213"/>
                </a:lnTo>
                <a:lnTo>
                  <a:pt x="395288" y="169069"/>
                </a:lnTo>
                <a:lnTo>
                  <a:pt x="390525" y="11430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4967288" y="225425"/>
            <a:ext cx="403225" cy="560388"/>
          </a:xfrm>
          <a:custGeom>
            <a:avLst/>
            <a:gdLst>
              <a:gd name="connsiteX0" fmla="*/ 0 w 402431"/>
              <a:gd name="connsiteY0" fmla="*/ 511969 h 559594"/>
              <a:gd name="connsiteX1" fmla="*/ 21431 w 402431"/>
              <a:gd name="connsiteY1" fmla="*/ 350044 h 559594"/>
              <a:gd name="connsiteX2" fmla="*/ 28575 w 402431"/>
              <a:gd name="connsiteY2" fmla="*/ 219075 h 559594"/>
              <a:gd name="connsiteX3" fmla="*/ 47625 w 402431"/>
              <a:gd name="connsiteY3" fmla="*/ 126206 h 559594"/>
              <a:gd name="connsiteX4" fmla="*/ 102393 w 402431"/>
              <a:gd name="connsiteY4" fmla="*/ 69056 h 559594"/>
              <a:gd name="connsiteX5" fmla="*/ 166687 w 402431"/>
              <a:gd name="connsiteY5" fmla="*/ 33338 h 559594"/>
              <a:gd name="connsiteX6" fmla="*/ 261937 w 402431"/>
              <a:gd name="connsiteY6" fmla="*/ 0 h 559594"/>
              <a:gd name="connsiteX7" fmla="*/ 342900 w 402431"/>
              <a:gd name="connsiteY7" fmla="*/ 23813 h 559594"/>
              <a:gd name="connsiteX8" fmla="*/ 381000 w 402431"/>
              <a:gd name="connsiteY8" fmla="*/ 71438 h 559594"/>
              <a:gd name="connsiteX9" fmla="*/ 402431 w 402431"/>
              <a:gd name="connsiteY9" fmla="*/ 154781 h 559594"/>
              <a:gd name="connsiteX10" fmla="*/ 395287 w 402431"/>
              <a:gd name="connsiteY10" fmla="*/ 238125 h 559594"/>
              <a:gd name="connsiteX11" fmla="*/ 354806 w 402431"/>
              <a:gd name="connsiteY11" fmla="*/ 297656 h 559594"/>
              <a:gd name="connsiteX12" fmla="*/ 300037 w 402431"/>
              <a:gd name="connsiteY12" fmla="*/ 340519 h 559594"/>
              <a:gd name="connsiteX13" fmla="*/ 245268 w 402431"/>
              <a:gd name="connsiteY13" fmla="*/ 364331 h 559594"/>
              <a:gd name="connsiteX14" fmla="*/ 190500 w 402431"/>
              <a:gd name="connsiteY14" fmla="*/ 369094 h 559594"/>
              <a:gd name="connsiteX15" fmla="*/ 123825 w 402431"/>
              <a:gd name="connsiteY15" fmla="*/ 357188 h 559594"/>
              <a:gd name="connsiteX16" fmla="*/ 104775 w 402431"/>
              <a:gd name="connsiteY16" fmla="*/ 492919 h 559594"/>
              <a:gd name="connsiteX17" fmla="*/ 95250 w 402431"/>
              <a:gd name="connsiteY17" fmla="*/ 545306 h 559594"/>
              <a:gd name="connsiteX18" fmla="*/ 54768 w 402431"/>
              <a:gd name="connsiteY18" fmla="*/ 559594 h 559594"/>
              <a:gd name="connsiteX19" fmla="*/ 0 w 402431"/>
              <a:gd name="connsiteY19" fmla="*/ 511969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2431" h="559594">
                <a:moveTo>
                  <a:pt x="0" y="511969"/>
                </a:moveTo>
                <a:lnTo>
                  <a:pt x="21431" y="350044"/>
                </a:lnTo>
                <a:lnTo>
                  <a:pt x="28575" y="219075"/>
                </a:lnTo>
                <a:lnTo>
                  <a:pt x="47625" y="126206"/>
                </a:lnTo>
                <a:lnTo>
                  <a:pt x="102393" y="69056"/>
                </a:lnTo>
                <a:lnTo>
                  <a:pt x="166687" y="33338"/>
                </a:lnTo>
                <a:lnTo>
                  <a:pt x="261937" y="0"/>
                </a:lnTo>
                <a:lnTo>
                  <a:pt x="342900" y="23813"/>
                </a:lnTo>
                <a:lnTo>
                  <a:pt x="381000" y="71438"/>
                </a:lnTo>
                <a:lnTo>
                  <a:pt x="402431" y="154781"/>
                </a:lnTo>
                <a:lnTo>
                  <a:pt x="395287" y="238125"/>
                </a:lnTo>
                <a:lnTo>
                  <a:pt x="354806" y="297656"/>
                </a:lnTo>
                <a:lnTo>
                  <a:pt x="300037" y="340519"/>
                </a:lnTo>
                <a:lnTo>
                  <a:pt x="245268" y="364331"/>
                </a:lnTo>
                <a:lnTo>
                  <a:pt x="190500" y="369094"/>
                </a:lnTo>
                <a:lnTo>
                  <a:pt x="123825" y="357188"/>
                </a:lnTo>
                <a:lnTo>
                  <a:pt x="104775" y="492919"/>
                </a:lnTo>
                <a:lnTo>
                  <a:pt x="95250" y="545306"/>
                </a:lnTo>
                <a:lnTo>
                  <a:pt x="54768" y="559594"/>
                </a:lnTo>
                <a:lnTo>
                  <a:pt x="0" y="511969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5572125" y="944563"/>
            <a:ext cx="857250" cy="420687"/>
          </a:xfrm>
          <a:custGeom>
            <a:avLst/>
            <a:gdLst>
              <a:gd name="connsiteX0" fmla="*/ 0 w 857250"/>
              <a:gd name="connsiteY0" fmla="*/ 250031 h 421481"/>
              <a:gd name="connsiteX1" fmla="*/ 2381 w 857250"/>
              <a:gd name="connsiteY1" fmla="*/ 169069 h 421481"/>
              <a:gd name="connsiteX2" fmla="*/ 50006 w 857250"/>
              <a:gd name="connsiteY2" fmla="*/ 92869 h 421481"/>
              <a:gd name="connsiteX3" fmla="*/ 152400 w 857250"/>
              <a:gd name="connsiteY3" fmla="*/ 28575 h 421481"/>
              <a:gd name="connsiteX4" fmla="*/ 269081 w 857250"/>
              <a:gd name="connsiteY4" fmla="*/ 2381 h 421481"/>
              <a:gd name="connsiteX5" fmla="*/ 428625 w 857250"/>
              <a:gd name="connsiteY5" fmla="*/ 0 h 421481"/>
              <a:gd name="connsiteX6" fmla="*/ 490538 w 857250"/>
              <a:gd name="connsiteY6" fmla="*/ 21431 h 421481"/>
              <a:gd name="connsiteX7" fmla="*/ 697706 w 857250"/>
              <a:gd name="connsiteY7" fmla="*/ 195263 h 421481"/>
              <a:gd name="connsiteX8" fmla="*/ 845344 w 857250"/>
              <a:gd name="connsiteY8" fmla="*/ 314325 h 421481"/>
              <a:gd name="connsiteX9" fmla="*/ 857250 w 857250"/>
              <a:gd name="connsiteY9" fmla="*/ 347663 h 421481"/>
              <a:gd name="connsiteX10" fmla="*/ 845344 w 857250"/>
              <a:gd name="connsiteY10" fmla="*/ 366713 h 421481"/>
              <a:gd name="connsiteX11" fmla="*/ 819150 w 857250"/>
              <a:gd name="connsiteY11" fmla="*/ 376238 h 421481"/>
              <a:gd name="connsiteX12" fmla="*/ 800100 w 857250"/>
              <a:gd name="connsiteY12" fmla="*/ 371475 h 421481"/>
              <a:gd name="connsiteX13" fmla="*/ 609600 w 857250"/>
              <a:gd name="connsiteY13" fmla="*/ 209550 h 421481"/>
              <a:gd name="connsiteX14" fmla="*/ 571500 w 857250"/>
              <a:gd name="connsiteY14" fmla="*/ 297656 h 421481"/>
              <a:gd name="connsiteX15" fmla="*/ 519113 w 857250"/>
              <a:gd name="connsiteY15" fmla="*/ 345281 h 421481"/>
              <a:gd name="connsiteX16" fmla="*/ 450056 w 857250"/>
              <a:gd name="connsiteY16" fmla="*/ 390525 h 421481"/>
              <a:gd name="connsiteX17" fmla="*/ 381000 w 857250"/>
              <a:gd name="connsiteY17" fmla="*/ 416719 h 421481"/>
              <a:gd name="connsiteX18" fmla="*/ 290513 w 857250"/>
              <a:gd name="connsiteY18" fmla="*/ 421481 h 421481"/>
              <a:gd name="connsiteX19" fmla="*/ 202406 w 857250"/>
              <a:gd name="connsiteY19" fmla="*/ 407194 h 421481"/>
              <a:gd name="connsiteX20" fmla="*/ 121444 w 857250"/>
              <a:gd name="connsiteY20" fmla="*/ 381000 h 421481"/>
              <a:gd name="connsiteX21" fmla="*/ 30956 w 857250"/>
              <a:gd name="connsiteY21" fmla="*/ 316706 h 421481"/>
              <a:gd name="connsiteX22" fmla="*/ 0 w 857250"/>
              <a:gd name="connsiteY22" fmla="*/ 250031 h 4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7250" h="421481">
                <a:moveTo>
                  <a:pt x="0" y="250031"/>
                </a:moveTo>
                <a:cubicBezTo>
                  <a:pt x="794" y="223044"/>
                  <a:pt x="1587" y="196056"/>
                  <a:pt x="2381" y="169069"/>
                </a:cubicBezTo>
                <a:lnTo>
                  <a:pt x="50006" y="92869"/>
                </a:lnTo>
                <a:lnTo>
                  <a:pt x="152400" y="28575"/>
                </a:lnTo>
                <a:lnTo>
                  <a:pt x="269081" y="2381"/>
                </a:lnTo>
                <a:lnTo>
                  <a:pt x="428625" y="0"/>
                </a:lnTo>
                <a:lnTo>
                  <a:pt x="490538" y="21431"/>
                </a:lnTo>
                <a:lnTo>
                  <a:pt x="697706" y="195263"/>
                </a:lnTo>
                <a:lnTo>
                  <a:pt x="845344" y="314325"/>
                </a:lnTo>
                <a:lnTo>
                  <a:pt x="857250" y="347663"/>
                </a:lnTo>
                <a:lnTo>
                  <a:pt x="845344" y="366713"/>
                </a:lnTo>
                <a:lnTo>
                  <a:pt x="819150" y="376238"/>
                </a:lnTo>
                <a:lnTo>
                  <a:pt x="800100" y="371475"/>
                </a:lnTo>
                <a:lnTo>
                  <a:pt x="609600" y="209550"/>
                </a:lnTo>
                <a:lnTo>
                  <a:pt x="571500" y="297656"/>
                </a:lnTo>
                <a:lnTo>
                  <a:pt x="519113" y="345281"/>
                </a:lnTo>
                <a:lnTo>
                  <a:pt x="450056" y="390525"/>
                </a:lnTo>
                <a:lnTo>
                  <a:pt x="381000" y="416719"/>
                </a:lnTo>
                <a:lnTo>
                  <a:pt x="290513" y="421481"/>
                </a:lnTo>
                <a:lnTo>
                  <a:pt x="202406" y="407194"/>
                </a:lnTo>
                <a:lnTo>
                  <a:pt x="121444" y="381000"/>
                </a:lnTo>
                <a:lnTo>
                  <a:pt x="30956" y="316706"/>
                </a:lnTo>
                <a:lnTo>
                  <a:pt x="0" y="250031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Freihandform 37"/>
          <p:cNvSpPr/>
          <p:nvPr/>
        </p:nvSpPr>
        <p:spPr>
          <a:xfrm>
            <a:off x="6376988" y="620713"/>
            <a:ext cx="490537" cy="817562"/>
          </a:xfrm>
          <a:custGeom>
            <a:avLst/>
            <a:gdLst>
              <a:gd name="connsiteX0" fmla="*/ 428625 w 490537"/>
              <a:gd name="connsiteY0" fmla="*/ 0 h 816769"/>
              <a:gd name="connsiteX1" fmla="*/ 314325 w 490537"/>
              <a:gd name="connsiteY1" fmla="*/ 195263 h 816769"/>
              <a:gd name="connsiteX2" fmla="*/ 214312 w 490537"/>
              <a:gd name="connsiteY2" fmla="*/ 302419 h 816769"/>
              <a:gd name="connsiteX3" fmla="*/ 135731 w 490537"/>
              <a:gd name="connsiteY3" fmla="*/ 378619 h 816769"/>
              <a:gd name="connsiteX4" fmla="*/ 71437 w 490537"/>
              <a:gd name="connsiteY4" fmla="*/ 461963 h 816769"/>
              <a:gd name="connsiteX5" fmla="*/ 21431 w 490537"/>
              <a:gd name="connsiteY5" fmla="*/ 545306 h 816769"/>
              <a:gd name="connsiteX6" fmla="*/ 7143 w 490537"/>
              <a:gd name="connsiteY6" fmla="*/ 602456 h 816769"/>
              <a:gd name="connsiteX7" fmla="*/ 0 w 490537"/>
              <a:gd name="connsiteY7" fmla="*/ 661988 h 816769"/>
              <a:gd name="connsiteX8" fmla="*/ 7143 w 490537"/>
              <a:gd name="connsiteY8" fmla="*/ 704850 h 816769"/>
              <a:gd name="connsiteX9" fmla="*/ 57150 w 490537"/>
              <a:gd name="connsiteY9" fmla="*/ 766763 h 816769"/>
              <a:gd name="connsiteX10" fmla="*/ 135731 w 490537"/>
              <a:gd name="connsiteY10" fmla="*/ 807244 h 816769"/>
              <a:gd name="connsiteX11" fmla="*/ 214312 w 490537"/>
              <a:gd name="connsiteY11" fmla="*/ 816769 h 816769"/>
              <a:gd name="connsiteX12" fmla="*/ 314325 w 490537"/>
              <a:gd name="connsiteY12" fmla="*/ 785813 h 816769"/>
              <a:gd name="connsiteX13" fmla="*/ 378618 w 490537"/>
              <a:gd name="connsiteY13" fmla="*/ 728663 h 816769"/>
              <a:gd name="connsiteX14" fmla="*/ 431006 w 490537"/>
              <a:gd name="connsiteY14" fmla="*/ 638175 h 816769"/>
              <a:gd name="connsiteX15" fmla="*/ 440531 w 490537"/>
              <a:gd name="connsiteY15" fmla="*/ 540544 h 816769"/>
              <a:gd name="connsiteX16" fmla="*/ 414337 w 490537"/>
              <a:gd name="connsiteY16" fmla="*/ 290513 h 816769"/>
              <a:gd name="connsiteX17" fmla="*/ 402431 w 490537"/>
              <a:gd name="connsiteY17" fmla="*/ 188119 h 816769"/>
              <a:gd name="connsiteX18" fmla="*/ 473868 w 490537"/>
              <a:gd name="connsiteY18" fmla="*/ 64294 h 816769"/>
              <a:gd name="connsiteX19" fmla="*/ 490537 w 490537"/>
              <a:gd name="connsiteY19" fmla="*/ 21431 h 816769"/>
              <a:gd name="connsiteX20" fmla="*/ 428625 w 490537"/>
              <a:gd name="connsiteY20" fmla="*/ 0 h 81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0537" h="816769">
                <a:moveTo>
                  <a:pt x="428625" y="0"/>
                </a:moveTo>
                <a:lnTo>
                  <a:pt x="314325" y="195263"/>
                </a:lnTo>
                <a:lnTo>
                  <a:pt x="214312" y="302419"/>
                </a:lnTo>
                <a:lnTo>
                  <a:pt x="135731" y="378619"/>
                </a:lnTo>
                <a:lnTo>
                  <a:pt x="71437" y="461963"/>
                </a:lnTo>
                <a:lnTo>
                  <a:pt x="21431" y="545306"/>
                </a:lnTo>
                <a:lnTo>
                  <a:pt x="7143" y="602456"/>
                </a:lnTo>
                <a:lnTo>
                  <a:pt x="0" y="661988"/>
                </a:lnTo>
                <a:lnTo>
                  <a:pt x="7143" y="704850"/>
                </a:lnTo>
                <a:lnTo>
                  <a:pt x="57150" y="766763"/>
                </a:lnTo>
                <a:lnTo>
                  <a:pt x="135731" y="807244"/>
                </a:lnTo>
                <a:lnTo>
                  <a:pt x="214312" y="816769"/>
                </a:lnTo>
                <a:lnTo>
                  <a:pt x="314325" y="785813"/>
                </a:lnTo>
                <a:lnTo>
                  <a:pt x="378618" y="728663"/>
                </a:lnTo>
                <a:lnTo>
                  <a:pt x="431006" y="638175"/>
                </a:lnTo>
                <a:lnTo>
                  <a:pt x="440531" y="540544"/>
                </a:lnTo>
                <a:lnTo>
                  <a:pt x="414337" y="290513"/>
                </a:lnTo>
                <a:lnTo>
                  <a:pt x="402431" y="188119"/>
                </a:lnTo>
                <a:lnTo>
                  <a:pt x="473868" y="64294"/>
                </a:lnTo>
                <a:lnTo>
                  <a:pt x="490537" y="21431"/>
                </a:lnTo>
                <a:lnTo>
                  <a:pt x="428625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Freihandform 38"/>
          <p:cNvSpPr/>
          <p:nvPr/>
        </p:nvSpPr>
        <p:spPr>
          <a:xfrm>
            <a:off x="6129338" y="765175"/>
            <a:ext cx="301625" cy="296863"/>
          </a:xfrm>
          <a:custGeom>
            <a:avLst/>
            <a:gdLst>
              <a:gd name="connsiteX0" fmla="*/ 111918 w 302418"/>
              <a:gd name="connsiteY0" fmla="*/ 11906 h 297656"/>
              <a:gd name="connsiteX1" fmla="*/ 190500 w 302418"/>
              <a:gd name="connsiteY1" fmla="*/ 23813 h 297656"/>
              <a:gd name="connsiteX2" fmla="*/ 245268 w 302418"/>
              <a:gd name="connsiteY2" fmla="*/ 50006 h 297656"/>
              <a:gd name="connsiteX3" fmla="*/ 283368 w 302418"/>
              <a:gd name="connsiteY3" fmla="*/ 102394 h 297656"/>
              <a:gd name="connsiteX4" fmla="*/ 302418 w 302418"/>
              <a:gd name="connsiteY4" fmla="*/ 161925 h 297656"/>
              <a:gd name="connsiteX5" fmla="*/ 290512 w 302418"/>
              <a:gd name="connsiteY5" fmla="*/ 226219 h 297656"/>
              <a:gd name="connsiteX6" fmla="*/ 247650 w 302418"/>
              <a:gd name="connsiteY6" fmla="*/ 276225 h 297656"/>
              <a:gd name="connsiteX7" fmla="*/ 204787 w 302418"/>
              <a:gd name="connsiteY7" fmla="*/ 297656 h 297656"/>
              <a:gd name="connsiteX8" fmla="*/ 128587 w 302418"/>
              <a:gd name="connsiteY8" fmla="*/ 290513 h 297656"/>
              <a:gd name="connsiteX9" fmla="*/ 71437 w 302418"/>
              <a:gd name="connsiteY9" fmla="*/ 271463 h 297656"/>
              <a:gd name="connsiteX10" fmla="*/ 26193 w 302418"/>
              <a:gd name="connsiteY10" fmla="*/ 214313 h 297656"/>
              <a:gd name="connsiteX11" fmla="*/ 16668 w 302418"/>
              <a:gd name="connsiteY11" fmla="*/ 161925 h 297656"/>
              <a:gd name="connsiteX12" fmla="*/ 30956 w 302418"/>
              <a:gd name="connsiteY12" fmla="*/ 111919 h 297656"/>
              <a:gd name="connsiteX13" fmla="*/ 100012 w 302418"/>
              <a:gd name="connsiteY13" fmla="*/ 64294 h 297656"/>
              <a:gd name="connsiteX14" fmla="*/ 14287 w 302418"/>
              <a:gd name="connsiteY14" fmla="*/ 61913 h 297656"/>
              <a:gd name="connsiteX15" fmla="*/ 0 w 302418"/>
              <a:gd name="connsiteY15" fmla="*/ 40481 h 297656"/>
              <a:gd name="connsiteX16" fmla="*/ 4762 w 302418"/>
              <a:gd name="connsiteY16" fmla="*/ 9525 h 297656"/>
              <a:gd name="connsiteX17" fmla="*/ 23812 w 302418"/>
              <a:gd name="connsiteY17" fmla="*/ 0 h 297656"/>
              <a:gd name="connsiteX18" fmla="*/ 111918 w 302418"/>
              <a:gd name="connsiteY18" fmla="*/ 11906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2418" h="297656">
                <a:moveTo>
                  <a:pt x="111918" y="11906"/>
                </a:moveTo>
                <a:lnTo>
                  <a:pt x="190500" y="23813"/>
                </a:lnTo>
                <a:lnTo>
                  <a:pt x="245268" y="50006"/>
                </a:lnTo>
                <a:lnTo>
                  <a:pt x="283368" y="102394"/>
                </a:lnTo>
                <a:lnTo>
                  <a:pt x="302418" y="161925"/>
                </a:lnTo>
                <a:lnTo>
                  <a:pt x="290512" y="226219"/>
                </a:lnTo>
                <a:lnTo>
                  <a:pt x="247650" y="276225"/>
                </a:lnTo>
                <a:lnTo>
                  <a:pt x="204787" y="297656"/>
                </a:lnTo>
                <a:lnTo>
                  <a:pt x="128587" y="290513"/>
                </a:lnTo>
                <a:lnTo>
                  <a:pt x="71437" y="271463"/>
                </a:lnTo>
                <a:lnTo>
                  <a:pt x="26193" y="214313"/>
                </a:lnTo>
                <a:lnTo>
                  <a:pt x="16668" y="161925"/>
                </a:lnTo>
                <a:lnTo>
                  <a:pt x="30956" y="111919"/>
                </a:lnTo>
                <a:lnTo>
                  <a:pt x="100012" y="64294"/>
                </a:lnTo>
                <a:lnTo>
                  <a:pt x="14287" y="61913"/>
                </a:lnTo>
                <a:lnTo>
                  <a:pt x="0" y="40481"/>
                </a:lnTo>
                <a:lnTo>
                  <a:pt x="4762" y="9525"/>
                </a:lnTo>
                <a:lnTo>
                  <a:pt x="23812" y="0"/>
                </a:lnTo>
                <a:lnTo>
                  <a:pt x="111918" y="11906"/>
                </a:lnTo>
                <a:close/>
              </a:path>
            </a:pathLst>
          </a:cu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Freihandform 39"/>
          <p:cNvSpPr/>
          <p:nvPr/>
        </p:nvSpPr>
        <p:spPr>
          <a:xfrm>
            <a:off x="6913563" y="620713"/>
            <a:ext cx="323850" cy="444500"/>
          </a:xfrm>
          <a:custGeom>
            <a:avLst/>
            <a:gdLst>
              <a:gd name="connsiteX0" fmla="*/ 133350 w 323850"/>
              <a:gd name="connsiteY0" fmla="*/ 0 h 442913"/>
              <a:gd name="connsiteX1" fmla="*/ 130969 w 323850"/>
              <a:gd name="connsiteY1" fmla="*/ 138113 h 442913"/>
              <a:gd name="connsiteX2" fmla="*/ 71437 w 323850"/>
              <a:gd name="connsiteY2" fmla="*/ 180975 h 442913"/>
              <a:gd name="connsiteX3" fmla="*/ 19050 w 323850"/>
              <a:gd name="connsiteY3" fmla="*/ 245269 h 442913"/>
              <a:gd name="connsiteX4" fmla="*/ 0 w 323850"/>
              <a:gd name="connsiteY4" fmla="*/ 307182 h 442913"/>
              <a:gd name="connsiteX5" fmla="*/ 4762 w 323850"/>
              <a:gd name="connsiteY5" fmla="*/ 364332 h 442913"/>
              <a:gd name="connsiteX6" fmla="*/ 47625 w 323850"/>
              <a:gd name="connsiteY6" fmla="*/ 409575 h 442913"/>
              <a:gd name="connsiteX7" fmla="*/ 121444 w 323850"/>
              <a:gd name="connsiteY7" fmla="*/ 442913 h 442913"/>
              <a:gd name="connsiteX8" fmla="*/ 192881 w 323850"/>
              <a:gd name="connsiteY8" fmla="*/ 442913 h 442913"/>
              <a:gd name="connsiteX9" fmla="*/ 280987 w 323850"/>
              <a:gd name="connsiteY9" fmla="*/ 395288 h 442913"/>
              <a:gd name="connsiteX10" fmla="*/ 321469 w 323850"/>
              <a:gd name="connsiteY10" fmla="*/ 328613 h 442913"/>
              <a:gd name="connsiteX11" fmla="*/ 323850 w 323850"/>
              <a:gd name="connsiteY11" fmla="*/ 250032 h 442913"/>
              <a:gd name="connsiteX12" fmla="*/ 300037 w 323850"/>
              <a:gd name="connsiteY12" fmla="*/ 190500 h 442913"/>
              <a:gd name="connsiteX13" fmla="*/ 259556 w 323850"/>
              <a:gd name="connsiteY13" fmla="*/ 157163 h 442913"/>
              <a:gd name="connsiteX14" fmla="*/ 209550 w 323850"/>
              <a:gd name="connsiteY14" fmla="*/ 133350 h 442913"/>
              <a:gd name="connsiteX15" fmla="*/ 209550 w 323850"/>
              <a:gd name="connsiteY15" fmla="*/ 64294 h 442913"/>
              <a:gd name="connsiteX16" fmla="*/ 209550 w 323850"/>
              <a:gd name="connsiteY16" fmla="*/ 9525 h 442913"/>
              <a:gd name="connsiteX17" fmla="*/ 133350 w 323850"/>
              <a:gd name="connsiteY17" fmla="*/ 0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3850" h="442913">
                <a:moveTo>
                  <a:pt x="133350" y="0"/>
                </a:moveTo>
                <a:cubicBezTo>
                  <a:pt x="132556" y="46038"/>
                  <a:pt x="131763" y="92075"/>
                  <a:pt x="130969" y="138113"/>
                </a:cubicBezTo>
                <a:lnTo>
                  <a:pt x="71437" y="180975"/>
                </a:lnTo>
                <a:lnTo>
                  <a:pt x="19050" y="245269"/>
                </a:lnTo>
                <a:lnTo>
                  <a:pt x="0" y="307182"/>
                </a:lnTo>
                <a:lnTo>
                  <a:pt x="4762" y="364332"/>
                </a:lnTo>
                <a:lnTo>
                  <a:pt x="47625" y="409575"/>
                </a:lnTo>
                <a:lnTo>
                  <a:pt x="121444" y="442913"/>
                </a:lnTo>
                <a:lnTo>
                  <a:pt x="192881" y="442913"/>
                </a:lnTo>
                <a:lnTo>
                  <a:pt x="280987" y="395288"/>
                </a:lnTo>
                <a:lnTo>
                  <a:pt x="321469" y="328613"/>
                </a:lnTo>
                <a:cubicBezTo>
                  <a:pt x="322263" y="302419"/>
                  <a:pt x="323056" y="276226"/>
                  <a:pt x="323850" y="250032"/>
                </a:cubicBezTo>
                <a:lnTo>
                  <a:pt x="300037" y="190500"/>
                </a:lnTo>
                <a:lnTo>
                  <a:pt x="259556" y="157163"/>
                </a:lnTo>
                <a:lnTo>
                  <a:pt x="209550" y="133350"/>
                </a:lnTo>
                <a:lnTo>
                  <a:pt x="209550" y="64294"/>
                </a:lnTo>
                <a:lnTo>
                  <a:pt x="209550" y="9525"/>
                </a:lnTo>
                <a:lnTo>
                  <a:pt x="133350" y="0"/>
                </a:lnTo>
                <a:close/>
              </a:path>
            </a:pathLst>
          </a:cu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Freihandform 40"/>
          <p:cNvSpPr/>
          <p:nvPr/>
        </p:nvSpPr>
        <p:spPr>
          <a:xfrm>
            <a:off x="6762750" y="1150938"/>
            <a:ext cx="542925" cy="333375"/>
          </a:xfrm>
          <a:custGeom>
            <a:avLst/>
            <a:gdLst>
              <a:gd name="connsiteX0" fmla="*/ 502444 w 542925"/>
              <a:gd name="connsiteY0" fmla="*/ 64294 h 333375"/>
              <a:gd name="connsiteX1" fmla="*/ 407194 w 542925"/>
              <a:gd name="connsiteY1" fmla="*/ 78581 h 333375"/>
              <a:gd name="connsiteX2" fmla="*/ 330994 w 542925"/>
              <a:gd name="connsiteY2" fmla="*/ 88106 h 333375"/>
              <a:gd name="connsiteX3" fmla="*/ 300038 w 542925"/>
              <a:gd name="connsiteY3" fmla="*/ 50006 h 333375"/>
              <a:gd name="connsiteX4" fmla="*/ 278606 w 542925"/>
              <a:gd name="connsiteY4" fmla="*/ 19050 h 333375"/>
              <a:gd name="connsiteX5" fmla="*/ 214313 w 542925"/>
              <a:gd name="connsiteY5" fmla="*/ 0 h 333375"/>
              <a:gd name="connsiteX6" fmla="*/ 142875 w 542925"/>
              <a:gd name="connsiteY6" fmla="*/ 11906 h 333375"/>
              <a:gd name="connsiteX7" fmla="*/ 57150 w 542925"/>
              <a:gd name="connsiteY7" fmla="*/ 52388 h 333375"/>
              <a:gd name="connsiteX8" fmla="*/ 4763 w 542925"/>
              <a:gd name="connsiteY8" fmla="*/ 133350 h 333375"/>
              <a:gd name="connsiteX9" fmla="*/ 0 w 542925"/>
              <a:gd name="connsiteY9" fmla="*/ 190500 h 333375"/>
              <a:gd name="connsiteX10" fmla="*/ 28575 w 542925"/>
              <a:gd name="connsiteY10" fmla="*/ 278606 h 333375"/>
              <a:gd name="connsiteX11" fmla="*/ 73819 w 542925"/>
              <a:gd name="connsiteY11" fmla="*/ 319088 h 333375"/>
              <a:gd name="connsiteX12" fmla="*/ 135731 w 542925"/>
              <a:gd name="connsiteY12" fmla="*/ 333375 h 333375"/>
              <a:gd name="connsiteX13" fmla="*/ 250031 w 542925"/>
              <a:gd name="connsiteY13" fmla="*/ 302419 h 333375"/>
              <a:gd name="connsiteX14" fmla="*/ 323850 w 542925"/>
              <a:gd name="connsiteY14" fmla="*/ 209550 h 333375"/>
              <a:gd name="connsiteX15" fmla="*/ 357188 w 542925"/>
              <a:gd name="connsiteY15" fmla="*/ 159544 h 333375"/>
              <a:gd name="connsiteX16" fmla="*/ 516731 w 542925"/>
              <a:gd name="connsiteY16" fmla="*/ 135731 h 333375"/>
              <a:gd name="connsiteX17" fmla="*/ 542925 w 542925"/>
              <a:gd name="connsiteY17" fmla="*/ 104775 h 333375"/>
              <a:gd name="connsiteX18" fmla="*/ 502444 w 542925"/>
              <a:gd name="connsiteY18" fmla="*/ 64294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333375">
                <a:moveTo>
                  <a:pt x="502444" y="64294"/>
                </a:moveTo>
                <a:lnTo>
                  <a:pt x="407194" y="78581"/>
                </a:lnTo>
                <a:lnTo>
                  <a:pt x="330994" y="88106"/>
                </a:lnTo>
                <a:lnTo>
                  <a:pt x="300038" y="50006"/>
                </a:lnTo>
                <a:lnTo>
                  <a:pt x="278606" y="19050"/>
                </a:lnTo>
                <a:lnTo>
                  <a:pt x="214313" y="0"/>
                </a:lnTo>
                <a:lnTo>
                  <a:pt x="142875" y="11906"/>
                </a:lnTo>
                <a:lnTo>
                  <a:pt x="57150" y="52388"/>
                </a:lnTo>
                <a:lnTo>
                  <a:pt x="4763" y="133350"/>
                </a:lnTo>
                <a:lnTo>
                  <a:pt x="0" y="190500"/>
                </a:lnTo>
                <a:lnTo>
                  <a:pt x="28575" y="278606"/>
                </a:lnTo>
                <a:lnTo>
                  <a:pt x="73819" y="319088"/>
                </a:lnTo>
                <a:lnTo>
                  <a:pt x="135731" y="333375"/>
                </a:lnTo>
                <a:lnTo>
                  <a:pt x="250031" y="302419"/>
                </a:lnTo>
                <a:lnTo>
                  <a:pt x="323850" y="209550"/>
                </a:lnTo>
                <a:lnTo>
                  <a:pt x="357188" y="159544"/>
                </a:lnTo>
                <a:lnTo>
                  <a:pt x="516731" y="135731"/>
                </a:lnTo>
                <a:lnTo>
                  <a:pt x="542925" y="104775"/>
                </a:lnTo>
                <a:lnTo>
                  <a:pt x="502444" y="64294"/>
                </a:lnTo>
                <a:close/>
              </a:path>
            </a:pathLst>
          </a:cu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" name="Freihandform 41"/>
          <p:cNvSpPr/>
          <p:nvPr/>
        </p:nvSpPr>
        <p:spPr>
          <a:xfrm>
            <a:off x="576263" y="836613"/>
            <a:ext cx="2068512" cy="685800"/>
          </a:xfrm>
          <a:custGeom>
            <a:avLst/>
            <a:gdLst>
              <a:gd name="connsiteX0" fmla="*/ 9525 w 2069306"/>
              <a:gd name="connsiteY0" fmla="*/ 145257 h 685800"/>
              <a:gd name="connsiteX1" fmla="*/ 240506 w 2069306"/>
              <a:gd name="connsiteY1" fmla="*/ 111919 h 685800"/>
              <a:gd name="connsiteX2" fmla="*/ 597694 w 2069306"/>
              <a:gd name="connsiteY2" fmla="*/ 80963 h 685800"/>
              <a:gd name="connsiteX3" fmla="*/ 854869 w 2069306"/>
              <a:gd name="connsiteY3" fmla="*/ 52388 h 685800"/>
              <a:gd name="connsiteX4" fmla="*/ 1159669 w 2069306"/>
              <a:gd name="connsiteY4" fmla="*/ 28575 h 685800"/>
              <a:gd name="connsiteX5" fmla="*/ 1366838 w 2069306"/>
              <a:gd name="connsiteY5" fmla="*/ 9525 h 685800"/>
              <a:gd name="connsiteX6" fmla="*/ 1600200 w 2069306"/>
              <a:gd name="connsiteY6" fmla="*/ 0 h 685800"/>
              <a:gd name="connsiteX7" fmla="*/ 1769269 w 2069306"/>
              <a:gd name="connsiteY7" fmla="*/ 2382 h 685800"/>
              <a:gd name="connsiteX8" fmla="*/ 1883569 w 2069306"/>
              <a:gd name="connsiteY8" fmla="*/ 21432 h 685800"/>
              <a:gd name="connsiteX9" fmla="*/ 1964531 w 2069306"/>
              <a:gd name="connsiteY9" fmla="*/ 52388 h 685800"/>
              <a:gd name="connsiteX10" fmla="*/ 2040731 w 2069306"/>
              <a:gd name="connsiteY10" fmla="*/ 114300 h 685800"/>
              <a:gd name="connsiteX11" fmla="*/ 2069306 w 2069306"/>
              <a:gd name="connsiteY11" fmla="*/ 188119 h 685800"/>
              <a:gd name="connsiteX12" fmla="*/ 2062163 w 2069306"/>
              <a:gd name="connsiteY12" fmla="*/ 302419 h 685800"/>
              <a:gd name="connsiteX13" fmla="*/ 1981200 w 2069306"/>
              <a:gd name="connsiteY13" fmla="*/ 438150 h 685800"/>
              <a:gd name="connsiteX14" fmla="*/ 1883569 w 2069306"/>
              <a:gd name="connsiteY14" fmla="*/ 564357 h 685800"/>
              <a:gd name="connsiteX15" fmla="*/ 1800225 w 2069306"/>
              <a:gd name="connsiteY15" fmla="*/ 638175 h 685800"/>
              <a:gd name="connsiteX16" fmla="*/ 1726406 w 2069306"/>
              <a:gd name="connsiteY16" fmla="*/ 671513 h 685800"/>
              <a:gd name="connsiteX17" fmla="*/ 1633538 w 2069306"/>
              <a:gd name="connsiteY17" fmla="*/ 685800 h 685800"/>
              <a:gd name="connsiteX18" fmla="*/ 1557338 w 2069306"/>
              <a:gd name="connsiteY18" fmla="*/ 678657 h 685800"/>
              <a:gd name="connsiteX19" fmla="*/ 1454944 w 2069306"/>
              <a:gd name="connsiteY19" fmla="*/ 659607 h 685800"/>
              <a:gd name="connsiteX20" fmla="*/ 1309688 w 2069306"/>
              <a:gd name="connsiteY20" fmla="*/ 581025 h 685800"/>
              <a:gd name="connsiteX21" fmla="*/ 1092994 w 2069306"/>
              <a:gd name="connsiteY21" fmla="*/ 433388 h 685800"/>
              <a:gd name="connsiteX22" fmla="*/ 923925 w 2069306"/>
              <a:gd name="connsiteY22" fmla="*/ 292894 h 685800"/>
              <a:gd name="connsiteX23" fmla="*/ 792956 w 2069306"/>
              <a:gd name="connsiteY23" fmla="*/ 211932 h 685800"/>
              <a:gd name="connsiteX24" fmla="*/ 731044 w 2069306"/>
              <a:gd name="connsiteY24" fmla="*/ 154782 h 685800"/>
              <a:gd name="connsiteX25" fmla="*/ 414338 w 2069306"/>
              <a:gd name="connsiteY25" fmla="*/ 188119 h 685800"/>
              <a:gd name="connsiteX26" fmla="*/ 200025 w 2069306"/>
              <a:gd name="connsiteY26" fmla="*/ 200025 h 685800"/>
              <a:gd name="connsiteX27" fmla="*/ 35719 w 2069306"/>
              <a:gd name="connsiteY27" fmla="*/ 207169 h 685800"/>
              <a:gd name="connsiteX28" fmla="*/ 0 w 2069306"/>
              <a:gd name="connsiteY28" fmla="*/ 200025 h 685800"/>
              <a:gd name="connsiteX29" fmla="*/ 9525 w 2069306"/>
              <a:gd name="connsiteY29" fmla="*/ 145257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69306" h="685800">
                <a:moveTo>
                  <a:pt x="9525" y="145257"/>
                </a:moveTo>
                <a:lnTo>
                  <a:pt x="240506" y="111919"/>
                </a:lnTo>
                <a:lnTo>
                  <a:pt x="597694" y="80963"/>
                </a:lnTo>
                <a:lnTo>
                  <a:pt x="854869" y="52388"/>
                </a:lnTo>
                <a:lnTo>
                  <a:pt x="1159669" y="28575"/>
                </a:lnTo>
                <a:lnTo>
                  <a:pt x="1366838" y="9525"/>
                </a:lnTo>
                <a:lnTo>
                  <a:pt x="1600200" y="0"/>
                </a:lnTo>
                <a:lnTo>
                  <a:pt x="1769269" y="2382"/>
                </a:lnTo>
                <a:lnTo>
                  <a:pt x="1883569" y="21432"/>
                </a:lnTo>
                <a:lnTo>
                  <a:pt x="1964531" y="52388"/>
                </a:lnTo>
                <a:lnTo>
                  <a:pt x="2040731" y="114300"/>
                </a:lnTo>
                <a:lnTo>
                  <a:pt x="2069306" y="188119"/>
                </a:lnTo>
                <a:lnTo>
                  <a:pt x="2062163" y="302419"/>
                </a:lnTo>
                <a:lnTo>
                  <a:pt x="1981200" y="438150"/>
                </a:lnTo>
                <a:lnTo>
                  <a:pt x="1883569" y="564357"/>
                </a:lnTo>
                <a:lnTo>
                  <a:pt x="1800225" y="638175"/>
                </a:lnTo>
                <a:lnTo>
                  <a:pt x="1726406" y="671513"/>
                </a:lnTo>
                <a:lnTo>
                  <a:pt x="1633538" y="685800"/>
                </a:lnTo>
                <a:lnTo>
                  <a:pt x="1557338" y="678657"/>
                </a:lnTo>
                <a:lnTo>
                  <a:pt x="1454944" y="659607"/>
                </a:lnTo>
                <a:lnTo>
                  <a:pt x="1309688" y="581025"/>
                </a:lnTo>
                <a:lnTo>
                  <a:pt x="1092994" y="433388"/>
                </a:lnTo>
                <a:lnTo>
                  <a:pt x="923925" y="292894"/>
                </a:lnTo>
                <a:lnTo>
                  <a:pt x="792956" y="211932"/>
                </a:lnTo>
                <a:lnTo>
                  <a:pt x="731044" y="154782"/>
                </a:lnTo>
                <a:lnTo>
                  <a:pt x="414338" y="188119"/>
                </a:lnTo>
                <a:lnTo>
                  <a:pt x="200025" y="200025"/>
                </a:lnTo>
                <a:lnTo>
                  <a:pt x="35719" y="207169"/>
                </a:lnTo>
                <a:lnTo>
                  <a:pt x="0" y="200025"/>
                </a:lnTo>
                <a:lnTo>
                  <a:pt x="9525" y="145257"/>
                </a:lnTo>
                <a:close/>
              </a:path>
            </a:pathLst>
          </a:cu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" name="Freihandform 42"/>
          <p:cNvSpPr/>
          <p:nvPr/>
        </p:nvSpPr>
        <p:spPr>
          <a:xfrm>
            <a:off x="539750" y="0"/>
            <a:ext cx="1558925" cy="1497013"/>
          </a:xfrm>
          <a:custGeom>
            <a:avLst/>
            <a:gdLst>
              <a:gd name="connsiteX0" fmla="*/ 0 w 1559085"/>
              <a:gd name="connsiteY0" fmla="*/ 118412 h 1496590"/>
              <a:gd name="connsiteX1" fmla="*/ 98676 w 1559085"/>
              <a:gd name="connsiteY1" fmla="*/ 338789 h 1496590"/>
              <a:gd name="connsiteX2" fmla="*/ 184196 w 1559085"/>
              <a:gd name="connsiteY2" fmla="*/ 526274 h 1496590"/>
              <a:gd name="connsiteX3" fmla="*/ 246691 w 1559085"/>
              <a:gd name="connsiteY3" fmla="*/ 687445 h 1496590"/>
              <a:gd name="connsiteX4" fmla="*/ 282872 w 1559085"/>
              <a:gd name="connsiteY4" fmla="*/ 835459 h 1496590"/>
              <a:gd name="connsiteX5" fmla="*/ 296029 w 1559085"/>
              <a:gd name="connsiteY5" fmla="*/ 999920 h 1496590"/>
              <a:gd name="connsiteX6" fmla="*/ 315764 w 1559085"/>
              <a:gd name="connsiteY6" fmla="*/ 1177537 h 1496590"/>
              <a:gd name="connsiteX7" fmla="*/ 322342 w 1559085"/>
              <a:gd name="connsiteY7" fmla="*/ 1282792 h 1496590"/>
              <a:gd name="connsiteX8" fmla="*/ 348656 w 1559085"/>
              <a:gd name="connsiteY8" fmla="*/ 1378179 h 1496590"/>
              <a:gd name="connsiteX9" fmla="*/ 407862 w 1559085"/>
              <a:gd name="connsiteY9" fmla="*/ 1470277 h 1496590"/>
              <a:gd name="connsiteX10" fmla="*/ 470357 w 1559085"/>
              <a:gd name="connsiteY10" fmla="*/ 1493301 h 1496590"/>
              <a:gd name="connsiteX11" fmla="*/ 552587 w 1559085"/>
              <a:gd name="connsiteY11" fmla="*/ 1496590 h 1496590"/>
              <a:gd name="connsiteX12" fmla="*/ 641396 w 1559085"/>
              <a:gd name="connsiteY12" fmla="*/ 1466987 h 1496590"/>
              <a:gd name="connsiteX13" fmla="*/ 697312 w 1559085"/>
              <a:gd name="connsiteY13" fmla="*/ 1381468 h 1496590"/>
              <a:gd name="connsiteX14" fmla="*/ 717047 w 1559085"/>
              <a:gd name="connsiteY14" fmla="*/ 1286081 h 1496590"/>
              <a:gd name="connsiteX15" fmla="*/ 743361 w 1559085"/>
              <a:gd name="connsiteY15" fmla="*/ 1220297 h 1496590"/>
              <a:gd name="connsiteX16" fmla="*/ 782832 w 1559085"/>
              <a:gd name="connsiteY16" fmla="*/ 1217008 h 1496590"/>
              <a:gd name="connsiteX17" fmla="*/ 858483 w 1559085"/>
              <a:gd name="connsiteY17" fmla="*/ 1230164 h 1496590"/>
              <a:gd name="connsiteX18" fmla="*/ 950581 w 1559085"/>
              <a:gd name="connsiteY18" fmla="*/ 1217008 h 1496590"/>
              <a:gd name="connsiteX19" fmla="*/ 1009787 w 1559085"/>
              <a:gd name="connsiteY19" fmla="*/ 1157802 h 1496590"/>
              <a:gd name="connsiteX20" fmla="*/ 1016365 w 1559085"/>
              <a:gd name="connsiteY20" fmla="*/ 1082150 h 1496590"/>
              <a:gd name="connsiteX21" fmla="*/ 999919 w 1559085"/>
              <a:gd name="connsiteY21" fmla="*/ 1009787 h 1496590"/>
              <a:gd name="connsiteX22" fmla="*/ 967027 w 1559085"/>
              <a:gd name="connsiteY22" fmla="*/ 957160 h 1496590"/>
              <a:gd name="connsiteX23" fmla="*/ 927557 w 1559085"/>
              <a:gd name="connsiteY23" fmla="*/ 917690 h 1496590"/>
              <a:gd name="connsiteX24" fmla="*/ 904532 w 1559085"/>
              <a:gd name="connsiteY24" fmla="*/ 897954 h 1496590"/>
              <a:gd name="connsiteX25" fmla="*/ 904532 w 1559085"/>
              <a:gd name="connsiteY25" fmla="*/ 865062 h 1496590"/>
              <a:gd name="connsiteX26" fmla="*/ 930846 w 1559085"/>
              <a:gd name="connsiteY26" fmla="*/ 848616 h 1496590"/>
              <a:gd name="connsiteX27" fmla="*/ 983473 w 1559085"/>
              <a:gd name="connsiteY27" fmla="*/ 855195 h 1496590"/>
              <a:gd name="connsiteX28" fmla="*/ 1059125 w 1559085"/>
              <a:gd name="connsiteY28" fmla="*/ 904533 h 1496590"/>
              <a:gd name="connsiteX29" fmla="*/ 1138066 w 1559085"/>
              <a:gd name="connsiteY29" fmla="*/ 917690 h 1496590"/>
              <a:gd name="connsiteX30" fmla="*/ 1223586 w 1559085"/>
              <a:gd name="connsiteY30" fmla="*/ 914400 h 1496590"/>
              <a:gd name="connsiteX31" fmla="*/ 1269635 w 1559085"/>
              <a:gd name="connsiteY31" fmla="*/ 874930 h 1496590"/>
              <a:gd name="connsiteX32" fmla="*/ 1272924 w 1559085"/>
              <a:gd name="connsiteY32" fmla="*/ 809146 h 1496590"/>
              <a:gd name="connsiteX33" fmla="*/ 1236742 w 1559085"/>
              <a:gd name="connsiteY33" fmla="*/ 703891 h 1496590"/>
              <a:gd name="connsiteX34" fmla="*/ 1233453 w 1559085"/>
              <a:gd name="connsiteY34" fmla="*/ 661131 h 1496590"/>
              <a:gd name="connsiteX35" fmla="*/ 1253188 w 1559085"/>
              <a:gd name="connsiteY35" fmla="*/ 631528 h 1496590"/>
              <a:gd name="connsiteX36" fmla="*/ 1341997 w 1559085"/>
              <a:gd name="connsiteY36" fmla="*/ 670999 h 1496590"/>
              <a:gd name="connsiteX37" fmla="*/ 1427517 w 1559085"/>
              <a:gd name="connsiteY37" fmla="*/ 677577 h 1496590"/>
              <a:gd name="connsiteX38" fmla="*/ 1509747 w 1559085"/>
              <a:gd name="connsiteY38" fmla="*/ 628239 h 1496590"/>
              <a:gd name="connsiteX39" fmla="*/ 1559085 w 1559085"/>
              <a:gd name="connsiteY39" fmla="*/ 526274 h 1496590"/>
              <a:gd name="connsiteX40" fmla="*/ 1549217 w 1559085"/>
              <a:gd name="connsiteY40" fmla="*/ 368392 h 1496590"/>
              <a:gd name="connsiteX41" fmla="*/ 1483433 w 1559085"/>
              <a:gd name="connsiteY41" fmla="*/ 243402 h 1496590"/>
              <a:gd name="connsiteX42" fmla="*/ 1401203 w 1559085"/>
              <a:gd name="connsiteY42" fmla="*/ 124990 h 1496590"/>
              <a:gd name="connsiteX43" fmla="*/ 1305816 w 1559085"/>
              <a:gd name="connsiteY43" fmla="*/ 69074 h 1496590"/>
              <a:gd name="connsiteX44" fmla="*/ 1187404 w 1559085"/>
              <a:gd name="connsiteY44" fmla="*/ 26314 h 1496590"/>
              <a:gd name="connsiteX45" fmla="*/ 1026233 w 1559085"/>
              <a:gd name="connsiteY45" fmla="*/ 0 h 1496590"/>
              <a:gd name="connsiteX46" fmla="*/ 904532 w 1559085"/>
              <a:gd name="connsiteY46" fmla="*/ 9868 h 1496590"/>
              <a:gd name="connsiteX47" fmla="*/ 730204 w 1559085"/>
              <a:gd name="connsiteY47" fmla="*/ 75652 h 1496590"/>
              <a:gd name="connsiteX48" fmla="*/ 559165 w 1559085"/>
              <a:gd name="connsiteY48" fmla="*/ 197353 h 1496590"/>
              <a:gd name="connsiteX49" fmla="*/ 401283 w 1559085"/>
              <a:gd name="connsiteY49" fmla="*/ 299318 h 1496590"/>
              <a:gd name="connsiteX50" fmla="*/ 312475 w 1559085"/>
              <a:gd name="connsiteY50" fmla="*/ 361813 h 1496590"/>
              <a:gd name="connsiteX51" fmla="*/ 220377 w 1559085"/>
              <a:gd name="connsiteY51" fmla="*/ 381549 h 1496590"/>
              <a:gd name="connsiteX52" fmla="*/ 151304 w 1559085"/>
              <a:gd name="connsiteY52" fmla="*/ 200642 h 1496590"/>
              <a:gd name="connsiteX53" fmla="*/ 98676 w 1559085"/>
              <a:gd name="connsiteY53" fmla="*/ 98677 h 1496590"/>
              <a:gd name="connsiteX54" fmla="*/ 62495 w 1559085"/>
              <a:gd name="connsiteY54" fmla="*/ 72363 h 1496590"/>
              <a:gd name="connsiteX55" fmla="*/ 0 w 1559085"/>
              <a:gd name="connsiteY55" fmla="*/ 118412 h 14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59085" h="1496590">
                <a:moveTo>
                  <a:pt x="0" y="118412"/>
                </a:moveTo>
                <a:lnTo>
                  <a:pt x="98676" y="338789"/>
                </a:lnTo>
                <a:lnTo>
                  <a:pt x="184196" y="526274"/>
                </a:lnTo>
                <a:lnTo>
                  <a:pt x="246691" y="687445"/>
                </a:lnTo>
                <a:lnTo>
                  <a:pt x="282872" y="835459"/>
                </a:lnTo>
                <a:lnTo>
                  <a:pt x="296029" y="999920"/>
                </a:lnTo>
                <a:lnTo>
                  <a:pt x="315764" y="1177537"/>
                </a:lnTo>
                <a:lnTo>
                  <a:pt x="322342" y="1282792"/>
                </a:lnTo>
                <a:lnTo>
                  <a:pt x="348656" y="1378179"/>
                </a:lnTo>
                <a:lnTo>
                  <a:pt x="407862" y="1470277"/>
                </a:lnTo>
                <a:lnTo>
                  <a:pt x="470357" y="1493301"/>
                </a:lnTo>
                <a:lnTo>
                  <a:pt x="552587" y="1496590"/>
                </a:lnTo>
                <a:lnTo>
                  <a:pt x="641396" y="1466987"/>
                </a:lnTo>
                <a:lnTo>
                  <a:pt x="697312" y="1381468"/>
                </a:lnTo>
                <a:lnTo>
                  <a:pt x="717047" y="1286081"/>
                </a:lnTo>
                <a:lnTo>
                  <a:pt x="743361" y="1220297"/>
                </a:lnTo>
                <a:lnTo>
                  <a:pt x="782832" y="1217008"/>
                </a:lnTo>
                <a:lnTo>
                  <a:pt x="858483" y="1230164"/>
                </a:lnTo>
                <a:lnTo>
                  <a:pt x="950581" y="1217008"/>
                </a:lnTo>
                <a:lnTo>
                  <a:pt x="1009787" y="1157802"/>
                </a:lnTo>
                <a:lnTo>
                  <a:pt x="1016365" y="1082150"/>
                </a:lnTo>
                <a:lnTo>
                  <a:pt x="999919" y="1009787"/>
                </a:lnTo>
                <a:lnTo>
                  <a:pt x="967027" y="957160"/>
                </a:lnTo>
                <a:lnTo>
                  <a:pt x="927557" y="917690"/>
                </a:lnTo>
                <a:lnTo>
                  <a:pt x="904532" y="897954"/>
                </a:lnTo>
                <a:lnTo>
                  <a:pt x="904532" y="865062"/>
                </a:lnTo>
                <a:lnTo>
                  <a:pt x="930846" y="848616"/>
                </a:lnTo>
                <a:lnTo>
                  <a:pt x="983473" y="855195"/>
                </a:lnTo>
                <a:lnTo>
                  <a:pt x="1059125" y="904533"/>
                </a:lnTo>
                <a:lnTo>
                  <a:pt x="1138066" y="917690"/>
                </a:lnTo>
                <a:lnTo>
                  <a:pt x="1223586" y="914400"/>
                </a:lnTo>
                <a:lnTo>
                  <a:pt x="1269635" y="874930"/>
                </a:lnTo>
                <a:lnTo>
                  <a:pt x="1272924" y="809146"/>
                </a:lnTo>
                <a:lnTo>
                  <a:pt x="1236742" y="703891"/>
                </a:lnTo>
                <a:lnTo>
                  <a:pt x="1233453" y="661131"/>
                </a:lnTo>
                <a:lnTo>
                  <a:pt x="1253188" y="631528"/>
                </a:lnTo>
                <a:lnTo>
                  <a:pt x="1341997" y="670999"/>
                </a:lnTo>
                <a:lnTo>
                  <a:pt x="1427517" y="677577"/>
                </a:lnTo>
                <a:lnTo>
                  <a:pt x="1509747" y="628239"/>
                </a:lnTo>
                <a:lnTo>
                  <a:pt x="1559085" y="526274"/>
                </a:lnTo>
                <a:lnTo>
                  <a:pt x="1549217" y="368392"/>
                </a:lnTo>
                <a:lnTo>
                  <a:pt x="1483433" y="243402"/>
                </a:lnTo>
                <a:lnTo>
                  <a:pt x="1401203" y="124990"/>
                </a:lnTo>
                <a:lnTo>
                  <a:pt x="1305816" y="69074"/>
                </a:lnTo>
                <a:lnTo>
                  <a:pt x="1187404" y="26314"/>
                </a:lnTo>
                <a:lnTo>
                  <a:pt x="1026233" y="0"/>
                </a:lnTo>
                <a:lnTo>
                  <a:pt x="904532" y="9868"/>
                </a:lnTo>
                <a:lnTo>
                  <a:pt x="730204" y="75652"/>
                </a:lnTo>
                <a:lnTo>
                  <a:pt x="559165" y="197353"/>
                </a:lnTo>
                <a:lnTo>
                  <a:pt x="401283" y="299318"/>
                </a:lnTo>
                <a:lnTo>
                  <a:pt x="312475" y="361813"/>
                </a:lnTo>
                <a:lnTo>
                  <a:pt x="220377" y="381549"/>
                </a:lnTo>
                <a:lnTo>
                  <a:pt x="151304" y="200642"/>
                </a:lnTo>
                <a:lnTo>
                  <a:pt x="98676" y="98677"/>
                </a:lnTo>
                <a:lnTo>
                  <a:pt x="62495" y="72363"/>
                </a:lnTo>
                <a:lnTo>
                  <a:pt x="0" y="118412"/>
                </a:lnTo>
                <a:close/>
              </a:path>
            </a:pathLst>
          </a:custGeom>
          <a:blipFill>
            <a:blip r:embed="rId1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Freihandform 43"/>
          <p:cNvSpPr/>
          <p:nvPr/>
        </p:nvSpPr>
        <p:spPr>
          <a:xfrm>
            <a:off x="346075" y="981075"/>
            <a:ext cx="923925" cy="430213"/>
          </a:xfrm>
          <a:custGeom>
            <a:avLst/>
            <a:gdLst>
              <a:gd name="connsiteX0" fmla="*/ 121701 w 924268"/>
              <a:gd name="connsiteY0" fmla="*/ 233534 h 430887"/>
              <a:gd name="connsiteX1" fmla="*/ 19735 w 924268"/>
              <a:gd name="connsiteY1" fmla="*/ 223667 h 430887"/>
              <a:gd name="connsiteX2" fmla="*/ 0 w 924268"/>
              <a:gd name="connsiteY2" fmla="*/ 203931 h 430887"/>
              <a:gd name="connsiteX3" fmla="*/ 0 w 924268"/>
              <a:gd name="connsiteY3" fmla="*/ 171039 h 430887"/>
              <a:gd name="connsiteX4" fmla="*/ 19735 w 924268"/>
              <a:gd name="connsiteY4" fmla="*/ 141436 h 430887"/>
              <a:gd name="connsiteX5" fmla="*/ 46049 w 924268"/>
              <a:gd name="connsiteY5" fmla="*/ 131569 h 430887"/>
              <a:gd name="connsiteX6" fmla="*/ 138147 w 924268"/>
              <a:gd name="connsiteY6" fmla="*/ 121701 h 430887"/>
              <a:gd name="connsiteX7" fmla="*/ 246691 w 924268"/>
              <a:gd name="connsiteY7" fmla="*/ 124990 h 430887"/>
              <a:gd name="connsiteX8" fmla="*/ 335499 w 924268"/>
              <a:gd name="connsiteY8" fmla="*/ 124990 h 430887"/>
              <a:gd name="connsiteX9" fmla="*/ 414440 w 924268"/>
              <a:gd name="connsiteY9" fmla="*/ 42760 h 430887"/>
              <a:gd name="connsiteX10" fmla="*/ 522984 w 924268"/>
              <a:gd name="connsiteY10" fmla="*/ 3290 h 430887"/>
              <a:gd name="connsiteX11" fmla="*/ 654552 w 924268"/>
              <a:gd name="connsiteY11" fmla="*/ 0 h 430887"/>
              <a:gd name="connsiteX12" fmla="*/ 812434 w 924268"/>
              <a:gd name="connsiteY12" fmla="*/ 32893 h 430887"/>
              <a:gd name="connsiteX13" fmla="*/ 888086 w 924268"/>
              <a:gd name="connsiteY13" fmla="*/ 85520 h 430887"/>
              <a:gd name="connsiteX14" fmla="*/ 920978 w 924268"/>
              <a:gd name="connsiteY14" fmla="*/ 148015 h 430887"/>
              <a:gd name="connsiteX15" fmla="*/ 924268 w 924268"/>
              <a:gd name="connsiteY15" fmla="*/ 217088 h 430887"/>
              <a:gd name="connsiteX16" fmla="*/ 901243 w 924268"/>
              <a:gd name="connsiteY16" fmla="*/ 302608 h 430887"/>
              <a:gd name="connsiteX17" fmla="*/ 848616 w 924268"/>
              <a:gd name="connsiteY17" fmla="*/ 365103 h 430887"/>
              <a:gd name="connsiteX18" fmla="*/ 746650 w 924268"/>
              <a:gd name="connsiteY18" fmla="*/ 407862 h 430887"/>
              <a:gd name="connsiteX19" fmla="*/ 644685 w 924268"/>
              <a:gd name="connsiteY19" fmla="*/ 430887 h 430887"/>
              <a:gd name="connsiteX20" fmla="*/ 526273 w 924268"/>
              <a:gd name="connsiteY20" fmla="*/ 427598 h 430887"/>
              <a:gd name="connsiteX21" fmla="*/ 417729 w 924268"/>
              <a:gd name="connsiteY21" fmla="*/ 407862 h 430887"/>
              <a:gd name="connsiteX22" fmla="*/ 342078 w 924268"/>
              <a:gd name="connsiteY22" fmla="*/ 365103 h 430887"/>
              <a:gd name="connsiteX23" fmla="*/ 299318 w 924268"/>
              <a:gd name="connsiteY23" fmla="*/ 289451 h 430887"/>
              <a:gd name="connsiteX24" fmla="*/ 292739 w 924268"/>
              <a:gd name="connsiteY24" fmla="*/ 226956 h 430887"/>
              <a:gd name="connsiteX25" fmla="*/ 121701 w 924268"/>
              <a:gd name="connsiteY25" fmla="*/ 233534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4268" h="430887">
                <a:moveTo>
                  <a:pt x="121701" y="233534"/>
                </a:moveTo>
                <a:lnTo>
                  <a:pt x="19735" y="223667"/>
                </a:lnTo>
                <a:lnTo>
                  <a:pt x="0" y="203931"/>
                </a:lnTo>
                <a:lnTo>
                  <a:pt x="0" y="171039"/>
                </a:lnTo>
                <a:lnTo>
                  <a:pt x="19735" y="141436"/>
                </a:lnTo>
                <a:lnTo>
                  <a:pt x="46049" y="131569"/>
                </a:lnTo>
                <a:lnTo>
                  <a:pt x="138147" y="121701"/>
                </a:lnTo>
                <a:lnTo>
                  <a:pt x="246691" y="124990"/>
                </a:lnTo>
                <a:lnTo>
                  <a:pt x="335499" y="124990"/>
                </a:lnTo>
                <a:lnTo>
                  <a:pt x="414440" y="42760"/>
                </a:lnTo>
                <a:lnTo>
                  <a:pt x="522984" y="3290"/>
                </a:lnTo>
                <a:lnTo>
                  <a:pt x="654552" y="0"/>
                </a:lnTo>
                <a:lnTo>
                  <a:pt x="812434" y="32893"/>
                </a:lnTo>
                <a:lnTo>
                  <a:pt x="888086" y="85520"/>
                </a:lnTo>
                <a:lnTo>
                  <a:pt x="920978" y="148015"/>
                </a:lnTo>
                <a:lnTo>
                  <a:pt x="924268" y="217088"/>
                </a:lnTo>
                <a:lnTo>
                  <a:pt x="901243" y="302608"/>
                </a:lnTo>
                <a:lnTo>
                  <a:pt x="848616" y="365103"/>
                </a:lnTo>
                <a:lnTo>
                  <a:pt x="746650" y="407862"/>
                </a:lnTo>
                <a:lnTo>
                  <a:pt x="644685" y="430887"/>
                </a:lnTo>
                <a:lnTo>
                  <a:pt x="526273" y="427598"/>
                </a:lnTo>
                <a:lnTo>
                  <a:pt x="417729" y="407862"/>
                </a:lnTo>
                <a:lnTo>
                  <a:pt x="342078" y="365103"/>
                </a:lnTo>
                <a:lnTo>
                  <a:pt x="299318" y="289451"/>
                </a:lnTo>
                <a:lnTo>
                  <a:pt x="292739" y="226956"/>
                </a:lnTo>
                <a:lnTo>
                  <a:pt x="121701" y="233534"/>
                </a:lnTo>
                <a:close/>
              </a:path>
            </a:pathLst>
          </a:custGeom>
          <a:blipFill>
            <a:blip r:embed="rId1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" name="Freihandform 44"/>
          <p:cNvSpPr/>
          <p:nvPr/>
        </p:nvSpPr>
        <p:spPr>
          <a:xfrm>
            <a:off x="1619250" y="476250"/>
            <a:ext cx="641350" cy="298450"/>
          </a:xfrm>
          <a:custGeom>
            <a:avLst/>
            <a:gdLst>
              <a:gd name="connsiteX0" fmla="*/ 171039 w 641396"/>
              <a:gd name="connsiteY0" fmla="*/ 164460 h 299318"/>
              <a:gd name="connsiteX1" fmla="*/ 328921 w 641396"/>
              <a:gd name="connsiteY1" fmla="*/ 256558 h 299318"/>
              <a:gd name="connsiteX2" fmla="*/ 397994 w 641396"/>
              <a:gd name="connsiteY2" fmla="*/ 286161 h 299318"/>
              <a:gd name="connsiteX3" fmla="*/ 476935 w 641396"/>
              <a:gd name="connsiteY3" fmla="*/ 299318 h 299318"/>
              <a:gd name="connsiteX4" fmla="*/ 565744 w 641396"/>
              <a:gd name="connsiteY4" fmla="*/ 286161 h 299318"/>
              <a:gd name="connsiteX5" fmla="*/ 628239 w 641396"/>
              <a:gd name="connsiteY5" fmla="*/ 217087 h 299318"/>
              <a:gd name="connsiteX6" fmla="*/ 641396 w 641396"/>
              <a:gd name="connsiteY6" fmla="*/ 131568 h 299318"/>
              <a:gd name="connsiteX7" fmla="*/ 628239 w 641396"/>
              <a:gd name="connsiteY7" fmla="*/ 75651 h 299318"/>
              <a:gd name="connsiteX8" fmla="*/ 585479 w 641396"/>
              <a:gd name="connsiteY8" fmla="*/ 26313 h 299318"/>
              <a:gd name="connsiteX9" fmla="*/ 516406 w 641396"/>
              <a:gd name="connsiteY9" fmla="*/ 3289 h 299318"/>
              <a:gd name="connsiteX10" fmla="*/ 447332 w 641396"/>
              <a:gd name="connsiteY10" fmla="*/ 0 h 299318"/>
              <a:gd name="connsiteX11" fmla="*/ 388127 w 641396"/>
              <a:gd name="connsiteY11" fmla="*/ 26313 h 299318"/>
              <a:gd name="connsiteX12" fmla="*/ 273004 w 641396"/>
              <a:gd name="connsiteY12" fmla="*/ 128279 h 299318"/>
              <a:gd name="connsiteX13" fmla="*/ 177617 w 641396"/>
              <a:gd name="connsiteY13" fmla="*/ 78941 h 299318"/>
              <a:gd name="connsiteX14" fmla="*/ 92098 w 641396"/>
              <a:gd name="connsiteY14" fmla="*/ 52627 h 299318"/>
              <a:gd name="connsiteX15" fmla="*/ 29603 w 641396"/>
              <a:gd name="connsiteY15" fmla="*/ 42759 h 299318"/>
              <a:gd name="connsiteX16" fmla="*/ 3289 w 641396"/>
              <a:gd name="connsiteY16" fmla="*/ 72362 h 299318"/>
              <a:gd name="connsiteX17" fmla="*/ 0 w 641396"/>
              <a:gd name="connsiteY17" fmla="*/ 111833 h 299318"/>
              <a:gd name="connsiteX18" fmla="*/ 65784 w 641396"/>
              <a:gd name="connsiteY18" fmla="*/ 134857 h 299318"/>
              <a:gd name="connsiteX19" fmla="*/ 171039 w 641396"/>
              <a:gd name="connsiteY19" fmla="*/ 164460 h 29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396" h="299318">
                <a:moveTo>
                  <a:pt x="171039" y="164460"/>
                </a:moveTo>
                <a:lnTo>
                  <a:pt x="328921" y="256558"/>
                </a:lnTo>
                <a:lnTo>
                  <a:pt x="397994" y="286161"/>
                </a:lnTo>
                <a:lnTo>
                  <a:pt x="476935" y="299318"/>
                </a:lnTo>
                <a:lnTo>
                  <a:pt x="565744" y="286161"/>
                </a:lnTo>
                <a:lnTo>
                  <a:pt x="628239" y="217087"/>
                </a:lnTo>
                <a:lnTo>
                  <a:pt x="641396" y="131568"/>
                </a:lnTo>
                <a:lnTo>
                  <a:pt x="628239" y="75651"/>
                </a:lnTo>
                <a:lnTo>
                  <a:pt x="585479" y="26313"/>
                </a:lnTo>
                <a:lnTo>
                  <a:pt x="516406" y="3289"/>
                </a:lnTo>
                <a:lnTo>
                  <a:pt x="447332" y="0"/>
                </a:lnTo>
                <a:lnTo>
                  <a:pt x="388127" y="26313"/>
                </a:lnTo>
                <a:lnTo>
                  <a:pt x="273004" y="128279"/>
                </a:lnTo>
                <a:lnTo>
                  <a:pt x="177617" y="78941"/>
                </a:lnTo>
                <a:lnTo>
                  <a:pt x="92098" y="52627"/>
                </a:lnTo>
                <a:lnTo>
                  <a:pt x="29603" y="42759"/>
                </a:lnTo>
                <a:lnTo>
                  <a:pt x="3289" y="72362"/>
                </a:lnTo>
                <a:lnTo>
                  <a:pt x="0" y="111833"/>
                </a:lnTo>
                <a:lnTo>
                  <a:pt x="65784" y="134857"/>
                </a:lnTo>
                <a:lnTo>
                  <a:pt x="171039" y="164460"/>
                </a:lnTo>
                <a:close/>
              </a:path>
            </a:pathLst>
          </a:custGeom>
          <a:blipFill>
            <a:blip r:embed="rId2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Freihandform 45"/>
          <p:cNvSpPr/>
          <p:nvPr/>
        </p:nvSpPr>
        <p:spPr>
          <a:xfrm>
            <a:off x="2249488" y="15875"/>
            <a:ext cx="304800" cy="460375"/>
          </a:xfrm>
          <a:custGeom>
            <a:avLst/>
            <a:gdLst>
              <a:gd name="connsiteX0" fmla="*/ 240507 w 304800"/>
              <a:gd name="connsiteY0" fmla="*/ 11906 h 459581"/>
              <a:gd name="connsiteX1" fmla="*/ 166688 w 304800"/>
              <a:gd name="connsiteY1" fmla="*/ 114300 h 459581"/>
              <a:gd name="connsiteX2" fmla="*/ 90488 w 304800"/>
              <a:gd name="connsiteY2" fmla="*/ 204787 h 459581"/>
              <a:gd name="connsiteX3" fmla="*/ 35719 w 304800"/>
              <a:gd name="connsiteY3" fmla="*/ 269081 h 459581"/>
              <a:gd name="connsiteX4" fmla="*/ 14288 w 304800"/>
              <a:gd name="connsiteY4" fmla="*/ 304800 h 459581"/>
              <a:gd name="connsiteX5" fmla="*/ 4763 w 304800"/>
              <a:gd name="connsiteY5" fmla="*/ 335756 h 459581"/>
              <a:gd name="connsiteX6" fmla="*/ 0 w 304800"/>
              <a:gd name="connsiteY6" fmla="*/ 376237 h 459581"/>
              <a:gd name="connsiteX7" fmla="*/ 35719 w 304800"/>
              <a:gd name="connsiteY7" fmla="*/ 404812 h 459581"/>
              <a:gd name="connsiteX8" fmla="*/ 69057 w 304800"/>
              <a:gd name="connsiteY8" fmla="*/ 445293 h 459581"/>
              <a:gd name="connsiteX9" fmla="*/ 135732 w 304800"/>
              <a:gd name="connsiteY9" fmla="*/ 459581 h 459581"/>
              <a:gd name="connsiteX10" fmla="*/ 195263 w 304800"/>
              <a:gd name="connsiteY10" fmla="*/ 459581 h 459581"/>
              <a:gd name="connsiteX11" fmla="*/ 245269 w 304800"/>
              <a:gd name="connsiteY11" fmla="*/ 440531 h 459581"/>
              <a:gd name="connsiteX12" fmla="*/ 276225 w 304800"/>
              <a:gd name="connsiteY12" fmla="*/ 400050 h 459581"/>
              <a:gd name="connsiteX13" fmla="*/ 295275 w 304800"/>
              <a:gd name="connsiteY13" fmla="*/ 352425 h 459581"/>
              <a:gd name="connsiteX14" fmla="*/ 290513 w 304800"/>
              <a:gd name="connsiteY14" fmla="*/ 295275 h 459581"/>
              <a:gd name="connsiteX15" fmla="*/ 280988 w 304800"/>
              <a:gd name="connsiteY15" fmla="*/ 257175 h 459581"/>
              <a:gd name="connsiteX16" fmla="*/ 250032 w 304800"/>
              <a:gd name="connsiteY16" fmla="*/ 228600 h 459581"/>
              <a:gd name="connsiteX17" fmla="*/ 192882 w 304800"/>
              <a:gd name="connsiteY17" fmla="*/ 190500 h 459581"/>
              <a:gd name="connsiteX18" fmla="*/ 273844 w 304800"/>
              <a:gd name="connsiteY18" fmla="*/ 80962 h 459581"/>
              <a:gd name="connsiteX19" fmla="*/ 304800 w 304800"/>
              <a:gd name="connsiteY19" fmla="*/ 30956 h 459581"/>
              <a:gd name="connsiteX20" fmla="*/ 297657 w 304800"/>
              <a:gd name="connsiteY20" fmla="*/ 0 h 459581"/>
              <a:gd name="connsiteX21" fmla="*/ 240507 w 304800"/>
              <a:gd name="connsiteY21" fmla="*/ 11906 h 459581"/>
              <a:gd name="connsiteX0" fmla="*/ 240507 w 304800"/>
              <a:gd name="connsiteY0" fmla="*/ 11906 h 459581"/>
              <a:gd name="connsiteX1" fmla="*/ 166688 w 304800"/>
              <a:gd name="connsiteY1" fmla="*/ 114300 h 459581"/>
              <a:gd name="connsiteX2" fmla="*/ 90488 w 304800"/>
              <a:gd name="connsiteY2" fmla="*/ 204787 h 459581"/>
              <a:gd name="connsiteX3" fmla="*/ 35719 w 304800"/>
              <a:gd name="connsiteY3" fmla="*/ 269081 h 459581"/>
              <a:gd name="connsiteX4" fmla="*/ 14288 w 304800"/>
              <a:gd name="connsiteY4" fmla="*/ 304800 h 459581"/>
              <a:gd name="connsiteX5" fmla="*/ 4763 w 304800"/>
              <a:gd name="connsiteY5" fmla="*/ 335756 h 459581"/>
              <a:gd name="connsiteX6" fmla="*/ 0 w 304800"/>
              <a:gd name="connsiteY6" fmla="*/ 376237 h 459581"/>
              <a:gd name="connsiteX7" fmla="*/ 17463 w 304800"/>
              <a:gd name="connsiteY7" fmla="*/ 364058 h 459581"/>
              <a:gd name="connsiteX8" fmla="*/ 69057 w 304800"/>
              <a:gd name="connsiteY8" fmla="*/ 445293 h 459581"/>
              <a:gd name="connsiteX9" fmla="*/ 135732 w 304800"/>
              <a:gd name="connsiteY9" fmla="*/ 459581 h 459581"/>
              <a:gd name="connsiteX10" fmla="*/ 195263 w 304800"/>
              <a:gd name="connsiteY10" fmla="*/ 459581 h 459581"/>
              <a:gd name="connsiteX11" fmla="*/ 245269 w 304800"/>
              <a:gd name="connsiteY11" fmla="*/ 440531 h 459581"/>
              <a:gd name="connsiteX12" fmla="*/ 276225 w 304800"/>
              <a:gd name="connsiteY12" fmla="*/ 400050 h 459581"/>
              <a:gd name="connsiteX13" fmla="*/ 295275 w 304800"/>
              <a:gd name="connsiteY13" fmla="*/ 352425 h 459581"/>
              <a:gd name="connsiteX14" fmla="*/ 290513 w 304800"/>
              <a:gd name="connsiteY14" fmla="*/ 295275 h 459581"/>
              <a:gd name="connsiteX15" fmla="*/ 280988 w 304800"/>
              <a:gd name="connsiteY15" fmla="*/ 257175 h 459581"/>
              <a:gd name="connsiteX16" fmla="*/ 250032 w 304800"/>
              <a:gd name="connsiteY16" fmla="*/ 228600 h 459581"/>
              <a:gd name="connsiteX17" fmla="*/ 192882 w 304800"/>
              <a:gd name="connsiteY17" fmla="*/ 190500 h 459581"/>
              <a:gd name="connsiteX18" fmla="*/ 273844 w 304800"/>
              <a:gd name="connsiteY18" fmla="*/ 80962 h 459581"/>
              <a:gd name="connsiteX19" fmla="*/ 304800 w 304800"/>
              <a:gd name="connsiteY19" fmla="*/ 30956 h 459581"/>
              <a:gd name="connsiteX20" fmla="*/ 297657 w 304800"/>
              <a:gd name="connsiteY20" fmla="*/ 0 h 459581"/>
              <a:gd name="connsiteX21" fmla="*/ 240507 w 304800"/>
              <a:gd name="connsiteY21" fmla="*/ 11906 h 459581"/>
              <a:gd name="connsiteX0" fmla="*/ 240507 w 304800"/>
              <a:gd name="connsiteY0" fmla="*/ 11906 h 459581"/>
              <a:gd name="connsiteX1" fmla="*/ 166688 w 304800"/>
              <a:gd name="connsiteY1" fmla="*/ 114300 h 459581"/>
              <a:gd name="connsiteX2" fmla="*/ 90488 w 304800"/>
              <a:gd name="connsiteY2" fmla="*/ 204787 h 459581"/>
              <a:gd name="connsiteX3" fmla="*/ 35719 w 304800"/>
              <a:gd name="connsiteY3" fmla="*/ 269081 h 459581"/>
              <a:gd name="connsiteX4" fmla="*/ 14288 w 304800"/>
              <a:gd name="connsiteY4" fmla="*/ 304800 h 459581"/>
              <a:gd name="connsiteX5" fmla="*/ 4763 w 304800"/>
              <a:gd name="connsiteY5" fmla="*/ 335756 h 459581"/>
              <a:gd name="connsiteX6" fmla="*/ 0 w 304800"/>
              <a:gd name="connsiteY6" fmla="*/ 376237 h 459581"/>
              <a:gd name="connsiteX7" fmla="*/ 17463 w 304800"/>
              <a:gd name="connsiteY7" fmla="*/ 436066 h 459581"/>
              <a:gd name="connsiteX8" fmla="*/ 69057 w 304800"/>
              <a:gd name="connsiteY8" fmla="*/ 445293 h 459581"/>
              <a:gd name="connsiteX9" fmla="*/ 135732 w 304800"/>
              <a:gd name="connsiteY9" fmla="*/ 459581 h 459581"/>
              <a:gd name="connsiteX10" fmla="*/ 195263 w 304800"/>
              <a:gd name="connsiteY10" fmla="*/ 459581 h 459581"/>
              <a:gd name="connsiteX11" fmla="*/ 245269 w 304800"/>
              <a:gd name="connsiteY11" fmla="*/ 440531 h 459581"/>
              <a:gd name="connsiteX12" fmla="*/ 276225 w 304800"/>
              <a:gd name="connsiteY12" fmla="*/ 400050 h 459581"/>
              <a:gd name="connsiteX13" fmla="*/ 295275 w 304800"/>
              <a:gd name="connsiteY13" fmla="*/ 352425 h 459581"/>
              <a:gd name="connsiteX14" fmla="*/ 290513 w 304800"/>
              <a:gd name="connsiteY14" fmla="*/ 295275 h 459581"/>
              <a:gd name="connsiteX15" fmla="*/ 280988 w 304800"/>
              <a:gd name="connsiteY15" fmla="*/ 257175 h 459581"/>
              <a:gd name="connsiteX16" fmla="*/ 250032 w 304800"/>
              <a:gd name="connsiteY16" fmla="*/ 228600 h 459581"/>
              <a:gd name="connsiteX17" fmla="*/ 192882 w 304800"/>
              <a:gd name="connsiteY17" fmla="*/ 190500 h 459581"/>
              <a:gd name="connsiteX18" fmla="*/ 273844 w 304800"/>
              <a:gd name="connsiteY18" fmla="*/ 80962 h 459581"/>
              <a:gd name="connsiteX19" fmla="*/ 304800 w 304800"/>
              <a:gd name="connsiteY19" fmla="*/ 30956 h 459581"/>
              <a:gd name="connsiteX20" fmla="*/ 297657 w 304800"/>
              <a:gd name="connsiteY20" fmla="*/ 0 h 459581"/>
              <a:gd name="connsiteX21" fmla="*/ 240507 w 304800"/>
              <a:gd name="connsiteY21" fmla="*/ 11906 h 459581"/>
              <a:gd name="connsiteX0" fmla="*/ 240507 w 304800"/>
              <a:gd name="connsiteY0" fmla="*/ 11906 h 459581"/>
              <a:gd name="connsiteX1" fmla="*/ 166688 w 304800"/>
              <a:gd name="connsiteY1" fmla="*/ 114300 h 459581"/>
              <a:gd name="connsiteX2" fmla="*/ 90488 w 304800"/>
              <a:gd name="connsiteY2" fmla="*/ 204787 h 459581"/>
              <a:gd name="connsiteX3" fmla="*/ 35719 w 304800"/>
              <a:gd name="connsiteY3" fmla="*/ 269081 h 459581"/>
              <a:gd name="connsiteX4" fmla="*/ 14288 w 304800"/>
              <a:gd name="connsiteY4" fmla="*/ 304800 h 459581"/>
              <a:gd name="connsiteX5" fmla="*/ 4763 w 304800"/>
              <a:gd name="connsiteY5" fmla="*/ 335756 h 459581"/>
              <a:gd name="connsiteX6" fmla="*/ 0 w 304800"/>
              <a:gd name="connsiteY6" fmla="*/ 376237 h 459581"/>
              <a:gd name="connsiteX7" fmla="*/ 17463 w 304800"/>
              <a:gd name="connsiteY7" fmla="*/ 436066 h 459581"/>
              <a:gd name="connsiteX8" fmla="*/ 69057 w 304800"/>
              <a:gd name="connsiteY8" fmla="*/ 445293 h 459581"/>
              <a:gd name="connsiteX9" fmla="*/ 135732 w 304800"/>
              <a:gd name="connsiteY9" fmla="*/ 459581 h 459581"/>
              <a:gd name="connsiteX10" fmla="*/ 195263 w 304800"/>
              <a:gd name="connsiteY10" fmla="*/ 459581 h 459581"/>
              <a:gd name="connsiteX11" fmla="*/ 245269 w 304800"/>
              <a:gd name="connsiteY11" fmla="*/ 440531 h 459581"/>
              <a:gd name="connsiteX12" fmla="*/ 276225 w 304800"/>
              <a:gd name="connsiteY12" fmla="*/ 400050 h 459581"/>
              <a:gd name="connsiteX13" fmla="*/ 295275 w 304800"/>
              <a:gd name="connsiteY13" fmla="*/ 352425 h 459581"/>
              <a:gd name="connsiteX14" fmla="*/ 290513 w 304800"/>
              <a:gd name="connsiteY14" fmla="*/ 295275 h 459581"/>
              <a:gd name="connsiteX15" fmla="*/ 280988 w 304800"/>
              <a:gd name="connsiteY15" fmla="*/ 257175 h 459581"/>
              <a:gd name="connsiteX16" fmla="*/ 250032 w 304800"/>
              <a:gd name="connsiteY16" fmla="*/ 228600 h 459581"/>
              <a:gd name="connsiteX17" fmla="*/ 192882 w 304800"/>
              <a:gd name="connsiteY17" fmla="*/ 190500 h 459581"/>
              <a:gd name="connsiteX18" fmla="*/ 273844 w 304800"/>
              <a:gd name="connsiteY18" fmla="*/ 80962 h 459581"/>
              <a:gd name="connsiteX19" fmla="*/ 304800 w 304800"/>
              <a:gd name="connsiteY19" fmla="*/ 30956 h 459581"/>
              <a:gd name="connsiteX20" fmla="*/ 297657 w 304800"/>
              <a:gd name="connsiteY20" fmla="*/ 0 h 459581"/>
              <a:gd name="connsiteX21" fmla="*/ 240507 w 304800"/>
              <a:gd name="connsiteY21" fmla="*/ 11906 h 459581"/>
              <a:gd name="connsiteX0" fmla="*/ 240507 w 304800"/>
              <a:gd name="connsiteY0" fmla="*/ 11906 h 459581"/>
              <a:gd name="connsiteX1" fmla="*/ 166688 w 304800"/>
              <a:gd name="connsiteY1" fmla="*/ 114300 h 459581"/>
              <a:gd name="connsiteX2" fmla="*/ 90488 w 304800"/>
              <a:gd name="connsiteY2" fmla="*/ 204787 h 459581"/>
              <a:gd name="connsiteX3" fmla="*/ 35719 w 304800"/>
              <a:gd name="connsiteY3" fmla="*/ 269081 h 459581"/>
              <a:gd name="connsiteX4" fmla="*/ 14288 w 304800"/>
              <a:gd name="connsiteY4" fmla="*/ 304800 h 459581"/>
              <a:gd name="connsiteX5" fmla="*/ 4763 w 304800"/>
              <a:gd name="connsiteY5" fmla="*/ 335756 h 459581"/>
              <a:gd name="connsiteX6" fmla="*/ 0 w 304800"/>
              <a:gd name="connsiteY6" fmla="*/ 376237 h 459581"/>
              <a:gd name="connsiteX7" fmla="*/ 17463 w 304800"/>
              <a:gd name="connsiteY7" fmla="*/ 436066 h 459581"/>
              <a:gd name="connsiteX8" fmla="*/ 69057 w 304800"/>
              <a:gd name="connsiteY8" fmla="*/ 445293 h 459581"/>
              <a:gd name="connsiteX9" fmla="*/ 135732 w 304800"/>
              <a:gd name="connsiteY9" fmla="*/ 459581 h 459581"/>
              <a:gd name="connsiteX10" fmla="*/ 195263 w 304800"/>
              <a:gd name="connsiteY10" fmla="*/ 459581 h 459581"/>
              <a:gd name="connsiteX11" fmla="*/ 245269 w 304800"/>
              <a:gd name="connsiteY11" fmla="*/ 440531 h 459581"/>
              <a:gd name="connsiteX12" fmla="*/ 276225 w 304800"/>
              <a:gd name="connsiteY12" fmla="*/ 400050 h 459581"/>
              <a:gd name="connsiteX13" fmla="*/ 295275 w 304800"/>
              <a:gd name="connsiteY13" fmla="*/ 352425 h 459581"/>
              <a:gd name="connsiteX14" fmla="*/ 290513 w 304800"/>
              <a:gd name="connsiteY14" fmla="*/ 295275 h 459581"/>
              <a:gd name="connsiteX15" fmla="*/ 280988 w 304800"/>
              <a:gd name="connsiteY15" fmla="*/ 257175 h 459581"/>
              <a:gd name="connsiteX16" fmla="*/ 250032 w 304800"/>
              <a:gd name="connsiteY16" fmla="*/ 228600 h 459581"/>
              <a:gd name="connsiteX17" fmla="*/ 192882 w 304800"/>
              <a:gd name="connsiteY17" fmla="*/ 190500 h 459581"/>
              <a:gd name="connsiteX18" fmla="*/ 273844 w 304800"/>
              <a:gd name="connsiteY18" fmla="*/ 80962 h 459581"/>
              <a:gd name="connsiteX19" fmla="*/ 304800 w 304800"/>
              <a:gd name="connsiteY19" fmla="*/ 30956 h 459581"/>
              <a:gd name="connsiteX20" fmla="*/ 297657 w 304800"/>
              <a:gd name="connsiteY20" fmla="*/ 0 h 459581"/>
              <a:gd name="connsiteX21" fmla="*/ 240507 w 304800"/>
              <a:gd name="connsiteY21" fmla="*/ 11906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4800" h="459581">
                <a:moveTo>
                  <a:pt x="240507" y="11906"/>
                </a:moveTo>
                <a:lnTo>
                  <a:pt x="166688" y="114300"/>
                </a:lnTo>
                <a:lnTo>
                  <a:pt x="90488" y="204787"/>
                </a:lnTo>
                <a:lnTo>
                  <a:pt x="35719" y="269081"/>
                </a:lnTo>
                <a:lnTo>
                  <a:pt x="14288" y="304800"/>
                </a:lnTo>
                <a:lnTo>
                  <a:pt x="4763" y="335756"/>
                </a:lnTo>
                <a:lnTo>
                  <a:pt x="0" y="376237"/>
                </a:lnTo>
                <a:lnTo>
                  <a:pt x="17463" y="436066"/>
                </a:lnTo>
                <a:lnTo>
                  <a:pt x="69057" y="445293"/>
                </a:lnTo>
                <a:lnTo>
                  <a:pt x="135732" y="459581"/>
                </a:lnTo>
                <a:lnTo>
                  <a:pt x="195263" y="459581"/>
                </a:lnTo>
                <a:lnTo>
                  <a:pt x="245269" y="440531"/>
                </a:lnTo>
                <a:lnTo>
                  <a:pt x="276225" y="400050"/>
                </a:lnTo>
                <a:lnTo>
                  <a:pt x="295275" y="352425"/>
                </a:lnTo>
                <a:lnTo>
                  <a:pt x="290513" y="295275"/>
                </a:lnTo>
                <a:lnTo>
                  <a:pt x="280988" y="257175"/>
                </a:lnTo>
                <a:lnTo>
                  <a:pt x="250032" y="228600"/>
                </a:lnTo>
                <a:lnTo>
                  <a:pt x="192882" y="190500"/>
                </a:lnTo>
                <a:lnTo>
                  <a:pt x="273844" y="80962"/>
                </a:lnTo>
                <a:lnTo>
                  <a:pt x="304800" y="30956"/>
                </a:lnTo>
                <a:lnTo>
                  <a:pt x="297657" y="0"/>
                </a:lnTo>
                <a:lnTo>
                  <a:pt x="240507" y="11906"/>
                </a:lnTo>
                <a:close/>
              </a:path>
            </a:pathLst>
          </a:custGeom>
          <a:blipFill>
            <a:blip r:embed="rId2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Freihandform 46"/>
          <p:cNvSpPr/>
          <p:nvPr/>
        </p:nvSpPr>
        <p:spPr>
          <a:xfrm>
            <a:off x="2700338" y="0"/>
            <a:ext cx="315912" cy="501650"/>
          </a:xfrm>
          <a:custGeom>
            <a:avLst/>
            <a:gdLst>
              <a:gd name="connsiteX0" fmla="*/ 183356 w 316706"/>
              <a:gd name="connsiteY0" fmla="*/ 111918 h 502443"/>
              <a:gd name="connsiteX1" fmla="*/ 216694 w 316706"/>
              <a:gd name="connsiteY1" fmla="*/ 190500 h 502443"/>
              <a:gd name="connsiteX2" fmla="*/ 276225 w 316706"/>
              <a:gd name="connsiteY2" fmla="*/ 261937 h 502443"/>
              <a:gd name="connsiteX3" fmla="*/ 307181 w 316706"/>
              <a:gd name="connsiteY3" fmla="*/ 314325 h 502443"/>
              <a:gd name="connsiteX4" fmla="*/ 316706 w 316706"/>
              <a:gd name="connsiteY4" fmla="*/ 373856 h 502443"/>
              <a:gd name="connsiteX5" fmla="*/ 297656 w 316706"/>
              <a:gd name="connsiteY5" fmla="*/ 431006 h 502443"/>
              <a:gd name="connsiteX6" fmla="*/ 257175 w 316706"/>
              <a:gd name="connsiteY6" fmla="*/ 473868 h 502443"/>
              <a:gd name="connsiteX7" fmla="*/ 202406 w 316706"/>
              <a:gd name="connsiteY7" fmla="*/ 495300 h 502443"/>
              <a:gd name="connsiteX8" fmla="*/ 138113 w 316706"/>
              <a:gd name="connsiteY8" fmla="*/ 502443 h 502443"/>
              <a:gd name="connsiteX9" fmla="*/ 80963 w 316706"/>
              <a:gd name="connsiteY9" fmla="*/ 488156 h 502443"/>
              <a:gd name="connsiteX10" fmla="*/ 14288 w 316706"/>
              <a:gd name="connsiteY10" fmla="*/ 447675 h 502443"/>
              <a:gd name="connsiteX11" fmla="*/ 0 w 316706"/>
              <a:gd name="connsiteY11" fmla="*/ 390525 h 502443"/>
              <a:gd name="connsiteX12" fmla="*/ 16669 w 316706"/>
              <a:gd name="connsiteY12" fmla="*/ 316706 h 502443"/>
              <a:gd name="connsiteX13" fmla="*/ 64294 w 316706"/>
              <a:gd name="connsiteY13" fmla="*/ 259556 h 502443"/>
              <a:gd name="connsiteX14" fmla="*/ 126206 w 316706"/>
              <a:gd name="connsiteY14" fmla="*/ 240506 h 502443"/>
              <a:gd name="connsiteX15" fmla="*/ 150019 w 316706"/>
              <a:gd name="connsiteY15" fmla="*/ 228600 h 502443"/>
              <a:gd name="connsiteX16" fmla="*/ 111919 w 316706"/>
              <a:gd name="connsiteY16" fmla="*/ 126206 h 502443"/>
              <a:gd name="connsiteX17" fmla="*/ 102394 w 316706"/>
              <a:gd name="connsiteY17" fmla="*/ 71437 h 502443"/>
              <a:gd name="connsiteX18" fmla="*/ 100013 w 316706"/>
              <a:gd name="connsiteY18" fmla="*/ 28575 h 502443"/>
              <a:gd name="connsiteX19" fmla="*/ 111919 w 316706"/>
              <a:gd name="connsiteY19" fmla="*/ 4762 h 502443"/>
              <a:gd name="connsiteX20" fmla="*/ 142875 w 316706"/>
              <a:gd name="connsiteY20" fmla="*/ 0 h 502443"/>
              <a:gd name="connsiteX21" fmla="*/ 166688 w 316706"/>
              <a:gd name="connsiteY21" fmla="*/ 11906 h 502443"/>
              <a:gd name="connsiteX22" fmla="*/ 171450 w 316706"/>
              <a:gd name="connsiteY22" fmla="*/ 50006 h 502443"/>
              <a:gd name="connsiteX23" fmla="*/ 183356 w 316706"/>
              <a:gd name="connsiteY23" fmla="*/ 111918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6706" h="502443">
                <a:moveTo>
                  <a:pt x="183356" y="111918"/>
                </a:moveTo>
                <a:lnTo>
                  <a:pt x="216694" y="190500"/>
                </a:lnTo>
                <a:lnTo>
                  <a:pt x="276225" y="261937"/>
                </a:lnTo>
                <a:lnTo>
                  <a:pt x="307181" y="314325"/>
                </a:lnTo>
                <a:lnTo>
                  <a:pt x="316706" y="373856"/>
                </a:lnTo>
                <a:lnTo>
                  <a:pt x="297656" y="431006"/>
                </a:lnTo>
                <a:lnTo>
                  <a:pt x="257175" y="473868"/>
                </a:lnTo>
                <a:lnTo>
                  <a:pt x="202406" y="495300"/>
                </a:lnTo>
                <a:lnTo>
                  <a:pt x="138113" y="502443"/>
                </a:lnTo>
                <a:lnTo>
                  <a:pt x="80963" y="488156"/>
                </a:lnTo>
                <a:lnTo>
                  <a:pt x="14288" y="447675"/>
                </a:lnTo>
                <a:lnTo>
                  <a:pt x="0" y="390525"/>
                </a:lnTo>
                <a:lnTo>
                  <a:pt x="16669" y="316706"/>
                </a:lnTo>
                <a:lnTo>
                  <a:pt x="64294" y="259556"/>
                </a:lnTo>
                <a:lnTo>
                  <a:pt x="126206" y="240506"/>
                </a:lnTo>
                <a:lnTo>
                  <a:pt x="150019" y="228600"/>
                </a:lnTo>
                <a:lnTo>
                  <a:pt x="111919" y="126206"/>
                </a:lnTo>
                <a:lnTo>
                  <a:pt x="102394" y="71437"/>
                </a:lnTo>
                <a:lnTo>
                  <a:pt x="100013" y="28575"/>
                </a:lnTo>
                <a:lnTo>
                  <a:pt x="111919" y="4762"/>
                </a:lnTo>
                <a:lnTo>
                  <a:pt x="142875" y="0"/>
                </a:lnTo>
                <a:lnTo>
                  <a:pt x="166688" y="11906"/>
                </a:lnTo>
                <a:lnTo>
                  <a:pt x="171450" y="50006"/>
                </a:lnTo>
                <a:lnTo>
                  <a:pt x="183356" y="111918"/>
                </a:lnTo>
                <a:close/>
              </a:path>
            </a:pathLst>
          </a:custGeom>
          <a:blipFill>
            <a:blip r:embed="rId2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" name="Freihandform 48"/>
          <p:cNvSpPr/>
          <p:nvPr/>
        </p:nvSpPr>
        <p:spPr>
          <a:xfrm>
            <a:off x="6502400" y="5856288"/>
            <a:ext cx="482600" cy="488950"/>
          </a:xfrm>
          <a:custGeom>
            <a:avLst/>
            <a:gdLst>
              <a:gd name="connsiteX0" fmla="*/ 202406 w 483393"/>
              <a:gd name="connsiteY0" fmla="*/ 481013 h 488157"/>
              <a:gd name="connsiteX1" fmla="*/ 92868 w 483393"/>
              <a:gd name="connsiteY1" fmla="*/ 404813 h 488157"/>
              <a:gd name="connsiteX2" fmla="*/ 42862 w 483393"/>
              <a:gd name="connsiteY2" fmla="*/ 335757 h 488157"/>
              <a:gd name="connsiteX3" fmla="*/ 11906 w 483393"/>
              <a:gd name="connsiteY3" fmla="*/ 242888 h 488157"/>
              <a:gd name="connsiteX4" fmla="*/ 0 w 483393"/>
              <a:gd name="connsiteY4" fmla="*/ 180975 h 488157"/>
              <a:gd name="connsiteX5" fmla="*/ 7143 w 483393"/>
              <a:gd name="connsiteY5" fmla="*/ 114300 h 488157"/>
              <a:gd name="connsiteX6" fmla="*/ 50006 w 483393"/>
              <a:gd name="connsiteY6" fmla="*/ 59532 h 488157"/>
              <a:gd name="connsiteX7" fmla="*/ 123825 w 483393"/>
              <a:gd name="connsiteY7" fmla="*/ 9525 h 488157"/>
              <a:gd name="connsiteX8" fmla="*/ 216693 w 483393"/>
              <a:gd name="connsiteY8" fmla="*/ 0 h 488157"/>
              <a:gd name="connsiteX9" fmla="*/ 297656 w 483393"/>
              <a:gd name="connsiteY9" fmla="*/ 30957 h 488157"/>
              <a:gd name="connsiteX10" fmla="*/ 323850 w 483393"/>
              <a:gd name="connsiteY10" fmla="*/ 85725 h 488157"/>
              <a:gd name="connsiteX11" fmla="*/ 321468 w 483393"/>
              <a:gd name="connsiteY11" fmla="*/ 135732 h 488157"/>
              <a:gd name="connsiteX12" fmla="*/ 290512 w 483393"/>
              <a:gd name="connsiteY12" fmla="*/ 180975 h 488157"/>
              <a:gd name="connsiteX13" fmla="*/ 252412 w 483393"/>
              <a:gd name="connsiteY13" fmla="*/ 207169 h 488157"/>
              <a:gd name="connsiteX14" fmla="*/ 176212 w 483393"/>
              <a:gd name="connsiteY14" fmla="*/ 214313 h 488157"/>
              <a:gd name="connsiteX15" fmla="*/ 92868 w 483393"/>
              <a:gd name="connsiteY15" fmla="*/ 200025 h 488157"/>
              <a:gd name="connsiteX16" fmla="*/ 116681 w 483393"/>
              <a:gd name="connsiteY16" fmla="*/ 297657 h 488157"/>
              <a:gd name="connsiteX17" fmla="*/ 169068 w 483393"/>
              <a:gd name="connsiteY17" fmla="*/ 369094 h 488157"/>
              <a:gd name="connsiteX18" fmla="*/ 264318 w 483393"/>
              <a:gd name="connsiteY18" fmla="*/ 419100 h 488157"/>
              <a:gd name="connsiteX19" fmla="*/ 483393 w 483393"/>
              <a:gd name="connsiteY19" fmla="*/ 488157 h 488157"/>
              <a:gd name="connsiteX20" fmla="*/ 202406 w 483393"/>
              <a:gd name="connsiteY20" fmla="*/ 481013 h 48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393" h="488157">
                <a:moveTo>
                  <a:pt x="202406" y="481013"/>
                </a:moveTo>
                <a:lnTo>
                  <a:pt x="92868" y="404813"/>
                </a:lnTo>
                <a:lnTo>
                  <a:pt x="42862" y="335757"/>
                </a:lnTo>
                <a:lnTo>
                  <a:pt x="11906" y="242888"/>
                </a:lnTo>
                <a:lnTo>
                  <a:pt x="0" y="180975"/>
                </a:lnTo>
                <a:lnTo>
                  <a:pt x="7143" y="114300"/>
                </a:lnTo>
                <a:lnTo>
                  <a:pt x="50006" y="59532"/>
                </a:lnTo>
                <a:lnTo>
                  <a:pt x="123825" y="9525"/>
                </a:lnTo>
                <a:lnTo>
                  <a:pt x="216693" y="0"/>
                </a:lnTo>
                <a:lnTo>
                  <a:pt x="297656" y="30957"/>
                </a:lnTo>
                <a:lnTo>
                  <a:pt x="323850" y="85725"/>
                </a:lnTo>
                <a:lnTo>
                  <a:pt x="321468" y="135732"/>
                </a:lnTo>
                <a:lnTo>
                  <a:pt x="290512" y="180975"/>
                </a:lnTo>
                <a:lnTo>
                  <a:pt x="252412" y="207169"/>
                </a:lnTo>
                <a:lnTo>
                  <a:pt x="176212" y="214313"/>
                </a:lnTo>
                <a:lnTo>
                  <a:pt x="92868" y="200025"/>
                </a:lnTo>
                <a:lnTo>
                  <a:pt x="116681" y="297657"/>
                </a:lnTo>
                <a:lnTo>
                  <a:pt x="169068" y="369094"/>
                </a:lnTo>
                <a:lnTo>
                  <a:pt x="264318" y="419100"/>
                </a:lnTo>
                <a:lnTo>
                  <a:pt x="483393" y="488157"/>
                </a:lnTo>
                <a:lnTo>
                  <a:pt x="202406" y="481013"/>
                </a:lnTo>
                <a:close/>
              </a:path>
            </a:pathLst>
          </a:custGeom>
          <a:blipFill>
            <a:blip r:embed="rId2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" name="Freihandform 49"/>
          <p:cNvSpPr/>
          <p:nvPr/>
        </p:nvSpPr>
        <p:spPr>
          <a:xfrm>
            <a:off x="4635500" y="5799138"/>
            <a:ext cx="473075" cy="527050"/>
          </a:xfrm>
          <a:custGeom>
            <a:avLst/>
            <a:gdLst>
              <a:gd name="connsiteX0" fmla="*/ 0 w 473868"/>
              <a:gd name="connsiteY0" fmla="*/ 521494 h 526257"/>
              <a:gd name="connsiteX1" fmla="*/ 0 w 473868"/>
              <a:gd name="connsiteY1" fmla="*/ 357188 h 526257"/>
              <a:gd name="connsiteX2" fmla="*/ 33337 w 473868"/>
              <a:gd name="connsiteY2" fmla="*/ 185738 h 526257"/>
              <a:gd name="connsiteX3" fmla="*/ 88106 w 473868"/>
              <a:gd name="connsiteY3" fmla="*/ 97632 h 526257"/>
              <a:gd name="connsiteX4" fmla="*/ 171450 w 473868"/>
              <a:gd name="connsiteY4" fmla="*/ 38100 h 526257"/>
              <a:gd name="connsiteX5" fmla="*/ 254793 w 473868"/>
              <a:gd name="connsiteY5" fmla="*/ 9525 h 526257"/>
              <a:gd name="connsiteX6" fmla="*/ 347662 w 473868"/>
              <a:gd name="connsiteY6" fmla="*/ 0 h 526257"/>
              <a:gd name="connsiteX7" fmla="*/ 409575 w 473868"/>
              <a:gd name="connsiteY7" fmla="*/ 21432 h 526257"/>
              <a:gd name="connsiteX8" fmla="*/ 450056 w 473868"/>
              <a:gd name="connsiteY8" fmla="*/ 69057 h 526257"/>
              <a:gd name="connsiteX9" fmla="*/ 473868 w 473868"/>
              <a:gd name="connsiteY9" fmla="*/ 123825 h 526257"/>
              <a:gd name="connsiteX10" fmla="*/ 464343 w 473868"/>
              <a:gd name="connsiteY10" fmla="*/ 178594 h 526257"/>
              <a:gd name="connsiteX11" fmla="*/ 433387 w 473868"/>
              <a:gd name="connsiteY11" fmla="*/ 226219 h 526257"/>
              <a:gd name="connsiteX12" fmla="*/ 404812 w 473868"/>
              <a:gd name="connsiteY12" fmla="*/ 245269 h 526257"/>
              <a:gd name="connsiteX13" fmla="*/ 342900 w 473868"/>
              <a:gd name="connsiteY13" fmla="*/ 261938 h 526257"/>
              <a:gd name="connsiteX14" fmla="*/ 295275 w 473868"/>
              <a:gd name="connsiteY14" fmla="*/ 261938 h 526257"/>
              <a:gd name="connsiteX15" fmla="*/ 261937 w 473868"/>
              <a:gd name="connsiteY15" fmla="*/ 233363 h 526257"/>
              <a:gd name="connsiteX16" fmla="*/ 257175 w 473868"/>
              <a:gd name="connsiteY16" fmla="*/ 197644 h 526257"/>
              <a:gd name="connsiteX17" fmla="*/ 252412 w 473868"/>
              <a:gd name="connsiteY17" fmla="*/ 164307 h 526257"/>
              <a:gd name="connsiteX18" fmla="*/ 266700 w 473868"/>
              <a:gd name="connsiteY18" fmla="*/ 142875 h 526257"/>
              <a:gd name="connsiteX19" fmla="*/ 300037 w 473868"/>
              <a:gd name="connsiteY19" fmla="*/ 109538 h 526257"/>
              <a:gd name="connsiteX20" fmla="*/ 385762 w 473868"/>
              <a:gd name="connsiteY20" fmla="*/ 85725 h 526257"/>
              <a:gd name="connsiteX21" fmla="*/ 311943 w 473868"/>
              <a:gd name="connsiteY21" fmla="*/ 80963 h 526257"/>
              <a:gd name="connsiteX22" fmla="*/ 223837 w 473868"/>
              <a:gd name="connsiteY22" fmla="*/ 97632 h 526257"/>
              <a:gd name="connsiteX23" fmla="*/ 152400 w 473868"/>
              <a:gd name="connsiteY23" fmla="*/ 159544 h 526257"/>
              <a:gd name="connsiteX24" fmla="*/ 128587 w 473868"/>
              <a:gd name="connsiteY24" fmla="*/ 207169 h 526257"/>
              <a:gd name="connsiteX25" fmla="*/ 111918 w 473868"/>
              <a:gd name="connsiteY25" fmla="*/ 321469 h 526257"/>
              <a:gd name="connsiteX26" fmla="*/ 114300 w 473868"/>
              <a:gd name="connsiteY26" fmla="*/ 526257 h 526257"/>
              <a:gd name="connsiteX27" fmla="*/ 0 w 473868"/>
              <a:gd name="connsiteY27" fmla="*/ 521494 h 5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3868" h="526257">
                <a:moveTo>
                  <a:pt x="0" y="521494"/>
                </a:moveTo>
                <a:lnTo>
                  <a:pt x="0" y="357188"/>
                </a:lnTo>
                <a:lnTo>
                  <a:pt x="33337" y="185738"/>
                </a:lnTo>
                <a:lnTo>
                  <a:pt x="88106" y="97632"/>
                </a:lnTo>
                <a:lnTo>
                  <a:pt x="171450" y="38100"/>
                </a:lnTo>
                <a:lnTo>
                  <a:pt x="254793" y="9525"/>
                </a:lnTo>
                <a:lnTo>
                  <a:pt x="347662" y="0"/>
                </a:lnTo>
                <a:lnTo>
                  <a:pt x="409575" y="21432"/>
                </a:lnTo>
                <a:lnTo>
                  <a:pt x="450056" y="69057"/>
                </a:lnTo>
                <a:lnTo>
                  <a:pt x="473868" y="123825"/>
                </a:lnTo>
                <a:lnTo>
                  <a:pt x="464343" y="178594"/>
                </a:lnTo>
                <a:lnTo>
                  <a:pt x="433387" y="226219"/>
                </a:lnTo>
                <a:lnTo>
                  <a:pt x="404812" y="245269"/>
                </a:lnTo>
                <a:lnTo>
                  <a:pt x="342900" y="261938"/>
                </a:lnTo>
                <a:lnTo>
                  <a:pt x="295275" y="261938"/>
                </a:lnTo>
                <a:lnTo>
                  <a:pt x="261937" y="233363"/>
                </a:lnTo>
                <a:lnTo>
                  <a:pt x="257175" y="197644"/>
                </a:lnTo>
                <a:lnTo>
                  <a:pt x="252412" y="164307"/>
                </a:lnTo>
                <a:lnTo>
                  <a:pt x="266700" y="142875"/>
                </a:lnTo>
                <a:lnTo>
                  <a:pt x="300037" y="109538"/>
                </a:lnTo>
                <a:lnTo>
                  <a:pt x="385762" y="85725"/>
                </a:lnTo>
                <a:lnTo>
                  <a:pt x="311943" y="80963"/>
                </a:lnTo>
                <a:lnTo>
                  <a:pt x="223837" y="97632"/>
                </a:lnTo>
                <a:lnTo>
                  <a:pt x="152400" y="159544"/>
                </a:lnTo>
                <a:lnTo>
                  <a:pt x="128587" y="207169"/>
                </a:lnTo>
                <a:lnTo>
                  <a:pt x="111918" y="321469"/>
                </a:lnTo>
                <a:lnTo>
                  <a:pt x="114300" y="526257"/>
                </a:lnTo>
                <a:lnTo>
                  <a:pt x="0" y="521494"/>
                </a:lnTo>
                <a:close/>
              </a:path>
            </a:pathLst>
          </a:custGeom>
          <a:blipFill>
            <a:blip r:embed="rId2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" name="Freihandform 50"/>
          <p:cNvSpPr/>
          <p:nvPr/>
        </p:nvSpPr>
        <p:spPr>
          <a:xfrm>
            <a:off x="431800" y="5673725"/>
            <a:ext cx="750888" cy="638175"/>
          </a:xfrm>
          <a:custGeom>
            <a:avLst/>
            <a:gdLst>
              <a:gd name="connsiteX0" fmla="*/ 0 w 750094"/>
              <a:gd name="connsiteY0" fmla="*/ 338138 h 638175"/>
              <a:gd name="connsiteX1" fmla="*/ 228600 w 750094"/>
              <a:gd name="connsiteY1" fmla="*/ 114300 h 638175"/>
              <a:gd name="connsiteX2" fmla="*/ 311944 w 750094"/>
              <a:gd name="connsiteY2" fmla="*/ 33338 h 638175"/>
              <a:gd name="connsiteX3" fmla="*/ 407194 w 750094"/>
              <a:gd name="connsiteY3" fmla="*/ 0 h 638175"/>
              <a:gd name="connsiteX4" fmla="*/ 497682 w 750094"/>
              <a:gd name="connsiteY4" fmla="*/ 0 h 638175"/>
              <a:gd name="connsiteX5" fmla="*/ 547688 w 750094"/>
              <a:gd name="connsiteY5" fmla="*/ 26194 h 638175"/>
              <a:gd name="connsiteX6" fmla="*/ 571500 w 750094"/>
              <a:gd name="connsiteY6" fmla="*/ 97631 h 638175"/>
              <a:gd name="connsiteX7" fmla="*/ 561975 w 750094"/>
              <a:gd name="connsiteY7" fmla="*/ 247650 h 638175"/>
              <a:gd name="connsiteX8" fmla="*/ 540544 w 750094"/>
              <a:gd name="connsiteY8" fmla="*/ 426244 h 638175"/>
              <a:gd name="connsiteX9" fmla="*/ 538163 w 750094"/>
              <a:gd name="connsiteY9" fmla="*/ 485775 h 638175"/>
              <a:gd name="connsiteX10" fmla="*/ 547688 w 750094"/>
              <a:gd name="connsiteY10" fmla="*/ 528638 h 638175"/>
              <a:gd name="connsiteX11" fmla="*/ 604838 w 750094"/>
              <a:gd name="connsiteY11" fmla="*/ 554831 h 638175"/>
              <a:gd name="connsiteX12" fmla="*/ 695325 w 750094"/>
              <a:gd name="connsiteY12" fmla="*/ 547688 h 638175"/>
              <a:gd name="connsiteX13" fmla="*/ 750094 w 750094"/>
              <a:gd name="connsiteY13" fmla="*/ 569119 h 638175"/>
              <a:gd name="connsiteX14" fmla="*/ 750094 w 750094"/>
              <a:gd name="connsiteY14" fmla="*/ 604838 h 638175"/>
              <a:gd name="connsiteX15" fmla="*/ 728663 w 750094"/>
              <a:gd name="connsiteY15" fmla="*/ 635794 h 638175"/>
              <a:gd name="connsiteX16" fmla="*/ 569119 w 750094"/>
              <a:gd name="connsiteY16" fmla="*/ 638175 h 638175"/>
              <a:gd name="connsiteX17" fmla="*/ 483394 w 750094"/>
              <a:gd name="connsiteY17" fmla="*/ 626269 h 638175"/>
              <a:gd name="connsiteX18" fmla="*/ 445294 w 750094"/>
              <a:gd name="connsiteY18" fmla="*/ 590550 h 638175"/>
              <a:gd name="connsiteX19" fmla="*/ 426244 w 750094"/>
              <a:gd name="connsiteY19" fmla="*/ 531019 h 638175"/>
              <a:gd name="connsiteX20" fmla="*/ 419100 w 750094"/>
              <a:gd name="connsiteY20" fmla="*/ 435769 h 638175"/>
              <a:gd name="connsiteX21" fmla="*/ 438150 w 750094"/>
              <a:gd name="connsiteY21" fmla="*/ 340519 h 638175"/>
              <a:gd name="connsiteX22" fmla="*/ 0 w 750094"/>
              <a:gd name="connsiteY22" fmla="*/ 33813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0094" h="638175">
                <a:moveTo>
                  <a:pt x="0" y="338138"/>
                </a:moveTo>
                <a:lnTo>
                  <a:pt x="228600" y="114300"/>
                </a:lnTo>
                <a:lnTo>
                  <a:pt x="311944" y="33338"/>
                </a:lnTo>
                <a:lnTo>
                  <a:pt x="407194" y="0"/>
                </a:lnTo>
                <a:lnTo>
                  <a:pt x="497682" y="0"/>
                </a:lnTo>
                <a:lnTo>
                  <a:pt x="547688" y="26194"/>
                </a:lnTo>
                <a:lnTo>
                  <a:pt x="571500" y="97631"/>
                </a:lnTo>
                <a:lnTo>
                  <a:pt x="561975" y="247650"/>
                </a:lnTo>
                <a:lnTo>
                  <a:pt x="540544" y="426244"/>
                </a:lnTo>
                <a:cubicBezTo>
                  <a:pt x="539750" y="446088"/>
                  <a:pt x="538957" y="465931"/>
                  <a:pt x="538163" y="485775"/>
                </a:cubicBezTo>
                <a:lnTo>
                  <a:pt x="547688" y="528638"/>
                </a:lnTo>
                <a:lnTo>
                  <a:pt x="604838" y="554831"/>
                </a:lnTo>
                <a:lnTo>
                  <a:pt x="695325" y="547688"/>
                </a:lnTo>
                <a:lnTo>
                  <a:pt x="750094" y="569119"/>
                </a:lnTo>
                <a:lnTo>
                  <a:pt x="750094" y="604838"/>
                </a:lnTo>
                <a:lnTo>
                  <a:pt x="728663" y="635794"/>
                </a:lnTo>
                <a:lnTo>
                  <a:pt x="569119" y="638175"/>
                </a:lnTo>
                <a:lnTo>
                  <a:pt x="483394" y="626269"/>
                </a:lnTo>
                <a:lnTo>
                  <a:pt x="445294" y="590550"/>
                </a:lnTo>
                <a:lnTo>
                  <a:pt x="426244" y="531019"/>
                </a:lnTo>
                <a:lnTo>
                  <a:pt x="419100" y="435769"/>
                </a:lnTo>
                <a:lnTo>
                  <a:pt x="438150" y="340519"/>
                </a:lnTo>
                <a:lnTo>
                  <a:pt x="0" y="338138"/>
                </a:lnTo>
                <a:close/>
              </a:path>
            </a:pathLst>
          </a:custGeom>
          <a:blipFill>
            <a:blip r:embed="rId2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0" y="5329238"/>
            <a:ext cx="9144000" cy="1484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81 " pathEditMode="relative" ptsTypes="AA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139 0.3384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0903 0.4645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2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-3.7037E-6 L 0.00834 0.209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1.48148E-6 L 7.77778E-6 0.3044 " pathEditMode="relative" ptsTypes="AA">
                                      <p:cBhvr>
                                        <p:cTn id="1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5E-6 -4.07407E-6 L -0.00087 0.3548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112E-17 -4.07407E-6 L 0.00243 0.3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-1.48148E-6 L 0.00503 0.5111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72222E-6 -0.00069 L 4.72222E-6 0.42454 " pathEditMode="relative" ptsTypes="AA">
                                      <p:cBhvr>
                                        <p:cTn id="2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2222E-6 -1.11111E-6 L 0.03316 0.58912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2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2222E-6 4.07407E-6 L 0.00035 0.41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7 1.85185E-6 L 0.01372 0.474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2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3.33333E-6 L -0.00173 0.4923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11022E-16 2.96296E-6 L 0.00122 0.51018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88889E-6 4.44444E-6 L -3.88889E-6 0.50416 " pathEditMode="relative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88889E-6 2.96296E-6 L 3.88889E-6 0.44838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1.94444E-6 2.77556E-17 L 0.00035 0.47593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8.33333E-7 3.7037E-7 L -0.00156 0.47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72222E-6 3.33333E-6 L 0.00191 0.4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44444E-6 -2.59259E-6 L 0.00226 -0.16389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1.11111E-6 -5.55556E-6 L -1.11111E-6 -0.16274 " pathEditMode="relative" ptsTypes="AA">
                                      <p:cBhvr>
                                        <p:cTn id="4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 -3.33333E-6 L -0.00122 -0.15856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7346" name="Picture 3" descr="Klee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450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652463" y="808038"/>
            <a:ext cx="7826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CH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Eine kleine Geschichte:</a:t>
            </a:r>
            <a:endParaRPr lang="de-CH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9394" name="Picture 3" descr="Klee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450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1442" name="Picture 3" descr="Klee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450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3490" name="Picture 3" descr="Klee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450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5538" name="Picture 3" descr="Klee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450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7586" name="Grafik 3" descr="Klee 6 Bäume am Wasser 1939 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0513"/>
            <a:ext cx="8748712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9634" name="Grafik 3" descr="Klee 6 Bäume am Wasser 1939 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0513"/>
            <a:ext cx="8785225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1682" name="Grafik 4" descr="ast apf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965200"/>
            <a:ext cx="81280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Bildschirmpräsentation (4:3)</PresentationFormat>
  <Paragraphs>43</Paragraphs>
  <Slides>19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Mario Somazzi</dc:creator>
  <cp:lastModifiedBy>Mario Somazzi</cp:lastModifiedBy>
  <cp:revision>327</cp:revision>
  <dcterms:created xsi:type="dcterms:W3CDTF">2011-08-24T12:41:55Z</dcterms:created>
  <dcterms:modified xsi:type="dcterms:W3CDTF">2016-12-07T08:32:44Z</dcterms:modified>
</cp:coreProperties>
</file>